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66" r:id="rId2"/>
    <p:sldId id="265" r:id="rId3"/>
    <p:sldId id="267" r:id="rId4"/>
    <p:sldId id="280" r:id="rId5"/>
    <p:sldId id="284" r:id="rId6"/>
    <p:sldId id="268" r:id="rId7"/>
    <p:sldId id="281" r:id="rId8"/>
    <p:sldId id="282" r:id="rId9"/>
    <p:sldId id="283" r:id="rId10"/>
    <p:sldId id="285" r:id="rId11"/>
    <p:sldId id="286" r:id="rId12"/>
    <p:sldId id="299" r:id="rId13"/>
    <p:sldId id="287" r:id="rId14"/>
    <p:sldId id="293" r:id="rId15"/>
    <p:sldId id="292" r:id="rId16"/>
    <p:sldId id="294" r:id="rId17"/>
    <p:sldId id="296" r:id="rId18"/>
    <p:sldId id="289" r:id="rId19"/>
    <p:sldId id="290" r:id="rId20"/>
    <p:sldId id="291" r:id="rId21"/>
    <p:sldId id="297" r:id="rId22"/>
    <p:sldId id="298" r:id="rId23"/>
    <p:sldId id="300" r:id="rId24"/>
    <p:sldId id="301" r:id="rId25"/>
    <p:sldId id="278" r:id="rId26"/>
    <p:sldId id="279" r:id="rId27"/>
    <p:sldId id="277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B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62" autoAdjust="0"/>
    <p:restoredTop sz="75176" autoAdjust="0"/>
  </p:normalViewPr>
  <p:slideViewPr>
    <p:cSldViewPr snapToGrid="0" snapToObjects="1" showGuides="1">
      <p:cViewPr varScale="1">
        <p:scale>
          <a:sx n="55" d="100"/>
          <a:sy n="55" d="100"/>
        </p:scale>
        <p:origin x="894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0" d="100"/>
          <a:sy n="90" d="100"/>
        </p:scale>
        <p:origin x="38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A424F-942B-4145-8024-387EBFD0935D}" type="datetimeFigureOut">
              <a:rPr lang="de-DE" smtClean="0"/>
              <a:t>26.05.2017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78FF27-86D6-6B4A-92EC-4BBCE38AA30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76384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D981AE-E3EB-2245-9252-F73B2C5DE4B7}" type="datetimeFigureOut">
              <a:rPr lang="de-DE" smtClean="0"/>
              <a:t>26.05.2017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A491EE-5493-764B-8999-241451B6659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86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2363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można </a:t>
            </a:r>
            <a:r>
              <a:rPr lang="pl-PL" dirty="0" err="1"/>
              <a:t>includować</a:t>
            </a:r>
            <a:endParaRPr lang="pl-PL" dirty="0"/>
          </a:p>
          <a:p>
            <a:r>
              <a:rPr lang="pl-PL" dirty="0"/>
              <a:t>Robimy sobie drzewo, </a:t>
            </a:r>
            <a:r>
              <a:rPr lang="pl-PL" dirty="0" err="1"/>
              <a:t>app</a:t>
            </a:r>
            <a:r>
              <a:rPr lang="pl-PL" dirty="0"/>
              <a:t> </a:t>
            </a:r>
            <a:r>
              <a:rPr lang="pl-PL" dirty="0" err="1"/>
              <a:t>includuje</a:t>
            </a:r>
            <a:r>
              <a:rPr lang="pl-PL" dirty="0"/>
              <a:t> bloki i </a:t>
            </a:r>
            <a:r>
              <a:rPr lang="pl-PL" dirty="0" err="1"/>
              <a:t>core</a:t>
            </a:r>
            <a:r>
              <a:rPr lang="pl-PL" dirty="0"/>
              <a:t>, </a:t>
            </a:r>
            <a:r>
              <a:rPr lang="pl-PL" dirty="0" err="1"/>
              <a:t>core</a:t>
            </a:r>
            <a:r>
              <a:rPr lang="pl-PL" dirty="0"/>
              <a:t> </a:t>
            </a:r>
            <a:r>
              <a:rPr lang="pl-PL" dirty="0" err="1"/>
              <a:t>includuje</a:t>
            </a:r>
            <a:r>
              <a:rPr lang="pl-PL" dirty="0"/>
              <a:t> potrzebne rzeczy</a:t>
            </a:r>
          </a:p>
          <a:p>
            <a:r>
              <a:rPr lang="pl-PL" dirty="0"/>
              <a:t>To co do pliku </a:t>
            </a:r>
            <a:r>
              <a:rPr lang="pl-PL" dirty="0" err="1"/>
              <a:t>css</a:t>
            </a:r>
            <a:r>
              <a:rPr lang="pl-PL" dirty="0"/>
              <a:t> bez _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989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4822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7093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8429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blue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 dirty="0">
                <a:solidFill>
                  <a:schemeClr val="accent2"/>
                </a:solidFill>
              </a:rPr>
              <a:t>_</a:t>
            </a: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9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10" name="Textfeld 9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 dirty="0">
                <a:solidFill>
                  <a:schemeClr val="bg1"/>
                </a:solidFill>
              </a:rPr>
              <a:t>Never</a:t>
            </a:r>
            <a:r>
              <a:rPr lang="de-DE" b="1" baseline="0" dirty="0">
                <a:solidFill>
                  <a:schemeClr val="bg1"/>
                </a:solidFill>
              </a:rPr>
              <a:t> </a:t>
            </a:r>
            <a:r>
              <a:rPr lang="de-DE" b="1" baseline="0" dirty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143702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urple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accent5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5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77474077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purple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3"/>
                </a:solidFill>
              </a:rPr>
              <a:t>_Never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3"/>
                </a:solidFill>
              </a:rPr>
              <a:t>settle.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205828967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blue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3"/>
                </a:solidFill>
              </a:rPr>
              <a:t>_Never</a:t>
            </a:r>
          </a:p>
        </p:txBody>
      </p:sp>
      <p:sp>
        <p:nvSpPr>
          <p:cNvPr id="13" name="Textfeld 12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3"/>
                </a:solidFill>
              </a:rPr>
              <a:t>settle.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196711200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green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3"/>
                </a:solidFill>
              </a:rPr>
              <a:t>_Never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3"/>
                </a:solidFill>
              </a:rPr>
              <a:t>settle.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148975262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yellow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1"/>
                </a:solidFill>
              </a:rPr>
              <a:t>_Never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1"/>
                </a:solidFill>
              </a:rPr>
              <a:t>settle.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93641316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pin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2"/>
                </a:solidFill>
              </a:rPr>
              <a:t>_Never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2"/>
                </a:solidFill>
              </a:rPr>
              <a:t>settle.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194745658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purple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5"/>
                </a:solidFill>
              </a:rPr>
              <a:t>_Never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5"/>
                </a:solidFill>
              </a:rPr>
              <a:t>settle.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81722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 title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769251" y="1115323"/>
            <a:ext cx="9055631" cy="1067026"/>
          </a:xfrm>
        </p:spPr>
        <p:txBody>
          <a:bodyPr anchor="b">
            <a:normAutofit/>
          </a:bodyPr>
          <a:lstStyle>
            <a:lvl1pPr>
              <a:defRPr sz="44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 err="1"/>
              <a:t>Proposal</a:t>
            </a:r>
            <a:r>
              <a:rPr lang="de-DE" dirty="0"/>
              <a:t> XYZ</a:t>
            </a:r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1311390" y="1115323"/>
            <a:ext cx="1730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>
                <a:solidFill>
                  <a:schemeClr val="bg1"/>
                </a:solidFill>
              </a:rPr>
              <a:t>_</a:t>
            </a: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1782698" y="3505736"/>
            <a:ext cx="5935914" cy="686453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8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Proposal</a:t>
            </a:r>
            <a:r>
              <a:rPr lang="de-DE" dirty="0"/>
              <a:t> Title</a:t>
            </a:r>
          </a:p>
        </p:txBody>
      </p:sp>
      <p:sp>
        <p:nvSpPr>
          <p:cNvPr id="9" name="Bildplatzhalter 3"/>
          <p:cNvSpPr>
            <a:spLocks noGrp="1"/>
          </p:cNvSpPr>
          <p:nvPr>
            <p:ph type="pic" sz="quarter" idx="11" hasCustomPrompt="1"/>
          </p:nvPr>
        </p:nvSpPr>
        <p:spPr>
          <a:xfrm>
            <a:off x="1769251" y="4410944"/>
            <a:ext cx="5949361" cy="169402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0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Offerer</a:t>
            </a:r>
            <a:r>
              <a:rPr lang="de-DE" dirty="0"/>
              <a:t>: Name</a:t>
            </a:r>
            <a:br>
              <a:rPr lang="de-DE" dirty="0"/>
            </a:br>
            <a:r>
              <a:rPr lang="de-DE" dirty="0" err="1"/>
              <a:t>Prepared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: Customer Name</a:t>
            </a:r>
            <a:br>
              <a:rPr lang="de-DE" dirty="0"/>
            </a:br>
            <a:r>
              <a:rPr lang="de-DE" dirty="0"/>
              <a:t>Date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: DD.MM.YYYY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7718612" y="3509403"/>
            <a:ext cx="3106270" cy="25955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de-DE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Customer</a:t>
            </a:r>
            <a:br>
              <a:rPr lang="de-DE" dirty="0"/>
            </a:br>
            <a:r>
              <a:rPr lang="de-DE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077213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 title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1769251" y="1115323"/>
            <a:ext cx="9055631" cy="1067026"/>
          </a:xfrm>
        </p:spPr>
        <p:txBody>
          <a:bodyPr anchor="b">
            <a:normAutofit/>
          </a:bodyPr>
          <a:lstStyle>
            <a:lvl1pPr>
              <a:defRPr sz="44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 err="1"/>
              <a:t>Proposal</a:t>
            </a:r>
            <a:r>
              <a:rPr lang="de-DE" dirty="0"/>
              <a:t> XYZ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1311390" y="1115323"/>
            <a:ext cx="1730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>
                <a:solidFill>
                  <a:schemeClr val="bg1"/>
                </a:solidFill>
              </a:rPr>
              <a:t>_</a:t>
            </a:r>
          </a:p>
        </p:txBody>
      </p:sp>
      <p:sp>
        <p:nvSpPr>
          <p:cNvPr id="12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1782698" y="3505736"/>
            <a:ext cx="5935914" cy="686453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8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Proposal</a:t>
            </a:r>
            <a:r>
              <a:rPr lang="de-DE" dirty="0"/>
              <a:t> Title</a:t>
            </a:r>
          </a:p>
        </p:txBody>
      </p:sp>
      <p:sp>
        <p:nvSpPr>
          <p:cNvPr id="13" name="Bildplatzhalter 3"/>
          <p:cNvSpPr>
            <a:spLocks noGrp="1"/>
          </p:cNvSpPr>
          <p:nvPr>
            <p:ph type="pic" sz="quarter" idx="11" hasCustomPrompt="1"/>
          </p:nvPr>
        </p:nvSpPr>
        <p:spPr>
          <a:xfrm>
            <a:off x="1769251" y="4410944"/>
            <a:ext cx="5949361" cy="169402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0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Offerer</a:t>
            </a:r>
            <a:r>
              <a:rPr lang="de-DE" dirty="0"/>
              <a:t>: Name</a:t>
            </a:r>
            <a:br>
              <a:rPr lang="de-DE" dirty="0"/>
            </a:br>
            <a:r>
              <a:rPr lang="de-DE" dirty="0" err="1"/>
              <a:t>Prepared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: Customer Name</a:t>
            </a:r>
            <a:br>
              <a:rPr lang="de-DE" dirty="0"/>
            </a:br>
            <a:r>
              <a:rPr lang="de-DE" dirty="0"/>
              <a:t>Date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: DD.MM.YYYY</a:t>
            </a:r>
          </a:p>
        </p:txBody>
      </p:sp>
      <p:sp>
        <p:nvSpPr>
          <p:cNvPr id="14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7718612" y="3509403"/>
            <a:ext cx="3106270" cy="25955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de-DE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Customer</a:t>
            </a:r>
            <a:br>
              <a:rPr lang="de-DE" dirty="0"/>
            </a:br>
            <a:r>
              <a:rPr lang="de-DE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8633253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 title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1769251" y="1115323"/>
            <a:ext cx="9055631" cy="1067026"/>
          </a:xfrm>
        </p:spPr>
        <p:txBody>
          <a:bodyPr anchor="b">
            <a:normAutofit/>
          </a:bodyPr>
          <a:lstStyle>
            <a:lvl1pPr>
              <a:defRPr sz="44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 err="1"/>
              <a:t>Proposal</a:t>
            </a:r>
            <a:r>
              <a:rPr lang="de-DE" dirty="0"/>
              <a:t> XYZ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1311390" y="1115323"/>
            <a:ext cx="1730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>
                <a:solidFill>
                  <a:schemeClr val="accent1"/>
                </a:solidFill>
              </a:rPr>
              <a:t>_</a:t>
            </a:r>
          </a:p>
        </p:txBody>
      </p:sp>
      <p:sp>
        <p:nvSpPr>
          <p:cNvPr id="12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1782698" y="3505736"/>
            <a:ext cx="5935914" cy="686453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800" b="1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Proposal</a:t>
            </a:r>
            <a:r>
              <a:rPr lang="de-DE" dirty="0"/>
              <a:t> Title</a:t>
            </a:r>
          </a:p>
        </p:txBody>
      </p:sp>
      <p:sp>
        <p:nvSpPr>
          <p:cNvPr id="13" name="Bildplatzhalter 3"/>
          <p:cNvSpPr>
            <a:spLocks noGrp="1"/>
          </p:cNvSpPr>
          <p:nvPr>
            <p:ph type="pic" sz="quarter" idx="11" hasCustomPrompt="1"/>
          </p:nvPr>
        </p:nvSpPr>
        <p:spPr>
          <a:xfrm>
            <a:off x="1769251" y="4410944"/>
            <a:ext cx="5949361" cy="169402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000" b="1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Offerer</a:t>
            </a:r>
            <a:r>
              <a:rPr lang="de-DE" dirty="0"/>
              <a:t>: Name</a:t>
            </a:r>
            <a:br>
              <a:rPr lang="de-DE" dirty="0"/>
            </a:br>
            <a:r>
              <a:rPr lang="de-DE" dirty="0" err="1"/>
              <a:t>Prepared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: Customer Name</a:t>
            </a:r>
            <a:br>
              <a:rPr lang="de-DE" dirty="0"/>
            </a:br>
            <a:r>
              <a:rPr lang="de-DE" dirty="0"/>
              <a:t>Date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: DD.MM.YYYY</a:t>
            </a:r>
          </a:p>
        </p:txBody>
      </p:sp>
      <p:sp>
        <p:nvSpPr>
          <p:cNvPr id="14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7718612" y="3509403"/>
            <a:ext cx="3106270" cy="25955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de-DE" b="1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Customer</a:t>
            </a:r>
            <a:br>
              <a:rPr lang="de-DE" dirty="0"/>
            </a:br>
            <a:r>
              <a:rPr lang="de-DE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467108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 title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1769251" y="1115323"/>
            <a:ext cx="9055631" cy="1067026"/>
          </a:xfrm>
        </p:spPr>
        <p:txBody>
          <a:bodyPr anchor="b">
            <a:normAutofit/>
          </a:bodyPr>
          <a:lstStyle>
            <a:lvl1pPr>
              <a:defRPr sz="44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 err="1"/>
              <a:t>Proposal</a:t>
            </a:r>
            <a:r>
              <a:rPr lang="de-DE" dirty="0"/>
              <a:t> XYZ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1311390" y="1115323"/>
            <a:ext cx="1730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>
                <a:solidFill>
                  <a:schemeClr val="bg1"/>
                </a:solidFill>
              </a:rPr>
              <a:t>_</a:t>
            </a:r>
          </a:p>
        </p:txBody>
      </p:sp>
      <p:sp>
        <p:nvSpPr>
          <p:cNvPr id="12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1782698" y="3505736"/>
            <a:ext cx="5935914" cy="686453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8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Proposal</a:t>
            </a:r>
            <a:r>
              <a:rPr lang="de-DE" dirty="0"/>
              <a:t> Title</a:t>
            </a:r>
          </a:p>
        </p:txBody>
      </p:sp>
      <p:sp>
        <p:nvSpPr>
          <p:cNvPr id="13" name="Bildplatzhalter 3"/>
          <p:cNvSpPr>
            <a:spLocks noGrp="1"/>
          </p:cNvSpPr>
          <p:nvPr>
            <p:ph type="pic" sz="quarter" idx="11" hasCustomPrompt="1"/>
          </p:nvPr>
        </p:nvSpPr>
        <p:spPr>
          <a:xfrm>
            <a:off x="1769251" y="4410944"/>
            <a:ext cx="5949361" cy="169402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0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Offerer</a:t>
            </a:r>
            <a:r>
              <a:rPr lang="de-DE" dirty="0"/>
              <a:t>: Name</a:t>
            </a:r>
            <a:br>
              <a:rPr lang="de-DE" dirty="0"/>
            </a:br>
            <a:r>
              <a:rPr lang="de-DE" dirty="0" err="1"/>
              <a:t>Prepared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: Customer Name</a:t>
            </a:r>
            <a:br>
              <a:rPr lang="de-DE" dirty="0"/>
            </a:br>
            <a:r>
              <a:rPr lang="de-DE" dirty="0"/>
              <a:t>Date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: DD.MM.YYYY</a:t>
            </a:r>
          </a:p>
        </p:txBody>
      </p:sp>
      <p:sp>
        <p:nvSpPr>
          <p:cNvPr id="14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7718612" y="3509403"/>
            <a:ext cx="3106270" cy="25955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de-DE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Customer</a:t>
            </a:r>
            <a:br>
              <a:rPr lang="de-DE" dirty="0"/>
            </a:br>
            <a:r>
              <a:rPr lang="de-DE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1782294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 title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1769251" y="1115323"/>
            <a:ext cx="9055631" cy="1067026"/>
          </a:xfrm>
        </p:spPr>
        <p:txBody>
          <a:bodyPr anchor="b">
            <a:normAutofit/>
          </a:bodyPr>
          <a:lstStyle>
            <a:lvl1pPr>
              <a:defRPr sz="44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 err="1"/>
              <a:t>Proposal</a:t>
            </a:r>
            <a:r>
              <a:rPr lang="de-DE" dirty="0"/>
              <a:t> XYZ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1311390" y="1115323"/>
            <a:ext cx="1730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>
                <a:solidFill>
                  <a:schemeClr val="bg1"/>
                </a:solidFill>
              </a:rPr>
              <a:t>_</a:t>
            </a:r>
          </a:p>
        </p:txBody>
      </p:sp>
      <p:sp>
        <p:nvSpPr>
          <p:cNvPr id="12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1782698" y="3505736"/>
            <a:ext cx="5935914" cy="686453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8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Proposal</a:t>
            </a:r>
            <a:r>
              <a:rPr lang="de-DE" dirty="0"/>
              <a:t> Title</a:t>
            </a:r>
          </a:p>
        </p:txBody>
      </p:sp>
      <p:sp>
        <p:nvSpPr>
          <p:cNvPr id="13" name="Bildplatzhalter 3"/>
          <p:cNvSpPr>
            <a:spLocks noGrp="1"/>
          </p:cNvSpPr>
          <p:nvPr>
            <p:ph type="pic" sz="quarter" idx="11" hasCustomPrompt="1"/>
          </p:nvPr>
        </p:nvSpPr>
        <p:spPr>
          <a:xfrm>
            <a:off x="1769251" y="4410944"/>
            <a:ext cx="5949361" cy="169402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0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Offerer</a:t>
            </a:r>
            <a:r>
              <a:rPr lang="de-DE" dirty="0"/>
              <a:t>: Name</a:t>
            </a:r>
            <a:br>
              <a:rPr lang="de-DE" dirty="0"/>
            </a:br>
            <a:r>
              <a:rPr lang="de-DE" dirty="0" err="1"/>
              <a:t>Prepared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: Customer Name</a:t>
            </a:r>
            <a:br>
              <a:rPr lang="de-DE" dirty="0"/>
            </a:br>
            <a:r>
              <a:rPr lang="de-DE" dirty="0"/>
              <a:t>Date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: DD.MM.YYYY</a:t>
            </a:r>
          </a:p>
        </p:txBody>
      </p:sp>
      <p:sp>
        <p:nvSpPr>
          <p:cNvPr id="14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7718612" y="3509403"/>
            <a:ext cx="3106270" cy="25955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de-DE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Customer</a:t>
            </a:r>
            <a:br>
              <a:rPr lang="de-DE" dirty="0"/>
            </a:br>
            <a:r>
              <a:rPr lang="de-DE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97467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blue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2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1304171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green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5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5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3248598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yellow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5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5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2930269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pink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3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3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635387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een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accent5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5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59793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purple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3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3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950194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blue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3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3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green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3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3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11471214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yellow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224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5081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tx2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245252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pin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2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8217043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purple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5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5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6159056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206172" y="408668"/>
            <a:ext cx="9118600" cy="88310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de-DE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841829" y="1825625"/>
            <a:ext cx="10482943" cy="4351338"/>
          </a:xfrm>
        </p:spPr>
        <p:txBody>
          <a:bodyPr/>
          <a:lstStyle>
            <a:lvl1pPr marL="1341438" indent="-1327150">
              <a:buFont typeface="+mj-lt"/>
              <a:buAutoNum type="arabicPeriod"/>
              <a:tabLst/>
              <a:defRPr b="1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Topic 1</a:t>
            </a:r>
          </a:p>
          <a:p>
            <a:pPr lvl="0"/>
            <a:r>
              <a:rPr lang="de-DE" dirty="0"/>
              <a:t>Topic 2</a:t>
            </a:r>
          </a:p>
          <a:p>
            <a:pPr lvl="0"/>
            <a:r>
              <a:rPr lang="de-DE" dirty="0"/>
              <a:t>Topic 3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50548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206172" y="408668"/>
            <a:ext cx="9118600" cy="88310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Agenda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Inhaltsplatzhalter 2"/>
          <p:cNvSpPr>
            <a:spLocks noGrp="1"/>
          </p:cNvSpPr>
          <p:nvPr>
            <p:ph idx="1" hasCustomPrompt="1"/>
          </p:nvPr>
        </p:nvSpPr>
        <p:spPr>
          <a:xfrm>
            <a:off x="841829" y="1825625"/>
            <a:ext cx="10482943" cy="4351338"/>
          </a:xfrm>
        </p:spPr>
        <p:txBody>
          <a:bodyPr/>
          <a:lstStyle>
            <a:lvl1pPr marL="1341438" indent="-1327150">
              <a:buFont typeface="+mj-lt"/>
              <a:buAutoNum type="arabicPeriod"/>
              <a:tabLst/>
              <a:defRPr b="1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Topic 1</a:t>
            </a:r>
          </a:p>
          <a:p>
            <a:pPr lvl="0"/>
            <a:r>
              <a:rPr lang="de-DE" dirty="0"/>
              <a:t>Topic 2</a:t>
            </a:r>
          </a:p>
          <a:p>
            <a:pPr lvl="0"/>
            <a:r>
              <a:rPr lang="de-DE" dirty="0"/>
              <a:t>Topic 3</a:t>
            </a:r>
          </a:p>
        </p:txBody>
      </p:sp>
    </p:spTree>
    <p:extLst>
      <p:ext uri="{BB962C8B-B14F-4D97-AF65-F5344CB8AC3E}">
        <p14:creationId xmlns:p14="http://schemas.microsoft.com/office/powerpoint/2010/main" val="21178539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206172" y="408668"/>
            <a:ext cx="9118600" cy="88310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Agenda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Inhaltsplatzhalter 2"/>
          <p:cNvSpPr>
            <a:spLocks noGrp="1"/>
          </p:cNvSpPr>
          <p:nvPr>
            <p:ph idx="1" hasCustomPrompt="1"/>
          </p:nvPr>
        </p:nvSpPr>
        <p:spPr>
          <a:xfrm>
            <a:off x="841829" y="1825625"/>
            <a:ext cx="10482943" cy="4351338"/>
          </a:xfrm>
        </p:spPr>
        <p:txBody>
          <a:bodyPr/>
          <a:lstStyle>
            <a:lvl1pPr marL="1341438" indent="-1327150">
              <a:buFont typeface="+mj-lt"/>
              <a:buAutoNum type="arabicPeriod"/>
              <a:tabLst/>
              <a:defRPr b="1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Topic 1</a:t>
            </a:r>
          </a:p>
          <a:p>
            <a:pPr lvl="0"/>
            <a:r>
              <a:rPr lang="de-DE" dirty="0"/>
              <a:t>Topic 2</a:t>
            </a:r>
          </a:p>
          <a:p>
            <a:pPr lvl="0"/>
            <a:r>
              <a:rPr lang="de-DE" dirty="0"/>
              <a:t>Topic 3</a:t>
            </a:r>
          </a:p>
        </p:txBody>
      </p:sp>
    </p:spTree>
    <p:extLst>
      <p:ext uri="{BB962C8B-B14F-4D97-AF65-F5344CB8AC3E}">
        <p14:creationId xmlns:p14="http://schemas.microsoft.com/office/powerpoint/2010/main" val="19755420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206172" y="408668"/>
            <a:ext cx="9118600" cy="88310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3"/>
                </a:solidFill>
              </a:defRPr>
            </a:lvl1pPr>
          </a:lstStyle>
          <a:p>
            <a:r>
              <a:rPr lang="de-DE" dirty="0"/>
              <a:t>Agenda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Inhaltsplatzhalter 2"/>
          <p:cNvSpPr>
            <a:spLocks noGrp="1"/>
          </p:cNvSpPr>
          <p:nvPr>
            <p:ph idx="1" hasCustomPrompt="1"/>
          </p:nvPr>
        </p:nvSpPr>
        <p:spPr>
          <a:xfrm>
            <a:off x="841829" y="1825625"/>
            <a:ext cx="10482943" cy="4351338"/>
          </a:xfrm>
        </p:spPr>
        <p:txBody>
          <a:bodyPr/>
          <a:lstStyle>
            <a:lvl1pPr marL="1341438" indent="-1327150">
              <a:buFont typeface="+mj-lt"/>
              <a:buAutoNum type="arabicPeriod"/>
              <a:tabLst/>
              <a:defRPr b="1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Topic 1</a:t>
            </a:r>
          </a:p>
          <a:p>
            <a:pPr lvl="0"/>
            <a:r>
              <a:rPr lang="de-DE" dirty="0"/>
              <a:t>Topic 2</a:t>
            </a:r>
          </a:p>
          <a:p>
            <a:pPr lvl="0"/>
            <a:r>
              <a:rPr lang="de-DE" dirty="0"/>
              <a:t>Topic 3</a:t>
            </a:r>
          </a:p>
        </p:txBody>
      </p:sp>
    </p:spTree>
    <p:extLst>
      <p:ext uri="{BB962C8B-B14F-4D97-AF65-F5344CB8AC3E}">
        <p14:creationId xmlns:p14="http://schemas.microsoft.com/office/powerpoint/2010/main" val="1033113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yellow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accent5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5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8730851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206172" y="408668"/>
            <a:ext cx="9118600" cy="88310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de-DE" dirty="0"/>
              <a:t>Agenda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Inhaltsplatzhalter 2"/>
          <p:cNvSpPr>
            <a:spLocks noGrp="1"/>
          </p:cNvSpPr>
          <p:nvPr>
            <p:ph idx="1" hasCustomPrompt="1"/>
          </p:nvPr>
        </p:nvSpPr>
        <p:spPr>
          <a:xfrm>
            <a:off x="841829" y="1825625"/>
            <a:ext cx="10482943" cy="4351338"/>
          </a:xfrm>
        </p:spPr>
        <p:txBody>
          <a:bodyPr/>
          <a:lstStyle>
            <a:lvl1pPr marL="1341438" indent="-1327150">
              <a:buFont typeface="+mj-lt"/>
              <a:buAutoNum type="arabicPeriod"/>
              <a:tabLst/>
              <a:defRPr b="1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Topic 1</a:t>
            </a:r>
          </a:p>
          <a:p>
            <a:pPr lvl="0"/>
            <a:r>
              <a:rPr lang="de-DE" dirty="0"/>
              <a:t>Topic 2</a:t>
            </a:r>
          </a:p>
          <a:p>
            <a:pPr lvl="0"/>
            <a:r>
              <a:rPr lang="de-DE" dirty="0"/>
              <a:t>Topic 3</a:t>
            </a:r>
          </a:p>
        </p:txBody>
      </p:sp>
    </p:spTree>
    <p:extLst>
      <p:ext uri="{BB962C8B-B14F-4D97-AF65-F5344CB8AC3E}">
        <p14:creationId xmlns:p14="http://schemas.microsoft.com/office/powerpoint/2010/main" val="1035501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column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86386"/>
          </a:xfrm>
        </p:spPr>
        <p:txBody>
          <a:bodyPr vert="horz" lIns="91440" tIns="45720" rIns="91440" bIns="45720" rtlCol="0">
            <a:normAutofit/>
          </a:bodyPr>
          <a:lstStyle>
            <a:lvl1pPr marL="222250" indent="-222250">
              <a:buFont typeface="LucidaGrande" charset="0"/>
              <a:buChar char="_"/>
              <a:tabLst/>
              <a:defRPr lang="de-DE" b="1" dirty="0" smtClean="0">
                <a:solidFill>
                  <a:schemeClr val="tx1"/>
                </a:solidFill>
              </a:defRPr>
            </a:lvl1pPr>
            <a:lvl2pPr marL="635000" indent="-177800">
              <a:buFont typeface="LucidaGrande" charset="0"/>
              <a:buChar char="_"/>
              <a:tabLst/>
              <a:defRPr lang="de-DE" b="1" dirty="0" smtClean="0">
                <a:solidFill>
                  <a:schemeClr val="tx1"/>
                </a:solidFill>
              </a:defRPr>
            </a:lvl2pPr>
            <a:lvl3pPr marL="1081088" indent="-166688">
              <a:buFont typeface="LucidaGrande" charset="0"/>
              <a:buChar char="_"/>
              <a:tabLst/>
              <a:defRPr lang="de-DE" b="1" dirty="0" smtClean="0">
                <a:solidFill>
                  <a:schemeClr val="tx1"/>
                </a:solidFill>
              </a:defRPr>
            </a:lvl3pPr>
            <a:lvl4pPr marL="1527175" indent="-155575">
              <a:buFont typeface="LucidaGrande" charset="0"/>
              <a:buChar char="_"/>
              <a:tabLst/>
              <a:defRPr lang="de-DE" b="1" dirty="0" smtClean="0">
                <a:solidFill>
                  <a:schemeClr val="tx1"/>
                </a:solidFill>
              </a:defRPr>
            </a:lvl4pPr>
            <a:lvl5pPr marL="1955800" indent="-127000">
              <a:buFont typeface="LucidaGrande" charset="0"/>
              <a:buChar char="_"/>
              <a:tabLst/>
              <a:defRPr lang="de-DE" b="1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05638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86386"/>
          </a:xfr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Font typeface="LucidaGrande" charset="0"/>
              <a:buChar char="_"/>
              <a:defRPr lang="de-DE" b="1" dirty="0" smtClean="0">
                <a:solidFill>
                  <a:schemeClr val="tx1"/>
                </a:solidFill>
              </a:defRPr>
            </a:lvl1pPr>
            <a:lvl2pPr marL="685800" indent="-228600">
              <a:buFont typeface="LucidaGrande" charset="0"/>
              <a:buChar char="_"/>
              <a:defRPr lang="de-DE" b="1" dirty="0" smtClean="0">
                <a:solidFill>
                  <a:schemeClr val="tx1"/>
                </a:solidFill>
              </a:defRPr>
            </a:lvl2pPr>
            <a:lvl3pPr marL="1143000" indent="-228600">
              <a:buFont typeface="LucidaGrande" charset="0"/>
              <a:buChar char="_"/>
              <a:defRPr lang="de-DE" b="1" dirty="0" smtClean="0">
                <a:solidFill>
                  <a:schemeClr val="tx1"/>
                </a:solidFill>
              </a:defRPr>
            </a:lvl3pPr>
            <a:lvl4pPr marL="1600200" indent="-228600">
              <a:buFont typeface="LucidaGrande" charset="0"/>
              <a:buChar char="_"/>
              <a:defRPr lang="de-DE" b="1" dirty="0" smtClean="0">
                <a:solidFill>
                  <a:schemeClr val="tx1"/>
                </a:solidFill>
              </a:defRPr>
            </a:lvl4pPr>
            <a:lvl5pPr marL="2057400" indent="-228600">
              <a:buFont typeface="LucidaGrande" charset="0"/>
              <a:buChar char="_"/>
              <a:defRPr lang="de-DE" b="1" dirty="0">
                <a:solidFill>
                  <a:schemeClr val="tx1"/>
                </a:solidFill>
              </a:defRPr>
            </a:lvl5pPr>
          </a:lstStyle>
          <a:p>
            <a:pPr marL="222250" lvl="0" indent="-222250">
              <a:buFont typeface="LucidaGrande" charset="0"/>
              <a:buChar char="_"/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buFont typeface="LucidaGrande" charset="0"/>
              <a:buChar char="_"/>
              <a:tabLst/>
            </a:pPr>
            <a:r>
              <a:rPr lang="pl-PL"/>
              <a:t>Drugi poziom</a:t>
            </a:r>
          </a:p>
          <a:p>
            <a:pPr marL="222250" lvl="2" indent="-222250">
              <a:buFont typeface="LucidaGrande" charset="0"/>
              <a:buChar char="_"/>
              <a:tabLst/>
            </a:pPr>
            <a:r>
              <a:rPr lang="pl-PL"/>
              <a:t>Trzeci poziom</a:t>
            </a:r>
          </a:p>
          <a:p>
            <a:pPr marL="222250" lvl="3" indent="-222250">
              <a:buFont typeface="LucidaGrande" charset="0"/>
              <a:buChar char="_"/>
              <a:tabLst/>
            </a:pPr>
            <a:r>
              <a:rPr lang="pl-PL"/>
              <a:t>Czwarty poziom</a:t>
            </a:r>
          </a:p>
          <a:p>
            <a:pPr marL="222250" lvl="4" indent="-222250">
              <a:buFont typeface="LucidaGrande" charset="0"/>
              <a:buChar char="_"/>
              <a:tabLst/>
            </a:pPr>
            <a:r>
              <a:rPr lang="pl-PL"/>
              <a:t>Piąty poziom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99423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86386"/>
          </a:xfr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Font typeface="LucidaGrande" charset="0"/>
              <a:buChar char="_"/>
              <a:defRPr lang="de-DE" b="1" dirty="0" smtClean="0"/>
            </a:lvl1pPr>
            <a:lvl2pPr marL="685800" indent="-228600">
              <a:buFont typeface="LucidaGrande" charset="0"/>
              <a:buChar char="_"/>
              <a:defRPr lang="de-DE" b="1" dirty="0" smtClean="0"/>
            </a:lvl2pPr>
            <a:lvl3pPr marL="1143000" indent="-228600">
              <a:buFont typeface="LucidaGrande" charset="0"/>
              <a:buChar char="_"/>
              <a:defRPr lang="de-DE" b="1" dirty="0" smtClean="0"/>
            </a:lvl3pPr>
            <a:lvl4pPr marL="1600200" indent="-228600">
              <a:buFont typeface="LucidaGrande" charset="0"/>
              <a:buChar char="_"/>
              <a:defRPr lang="de-DE" b="1" dirty="0" smtClean="0"/>
            </a:lvl4pPr>
            <a:lvl5pPr marL="2057400" indent="-228600">
              <a:buFont typeface="LucidaGrande" charset="0"/>
              <a:buChar char="_"/>
              <a:defRPr lang="de-DE" b="1" dirty="0"/>
            </a:lvl5pPr>
          </a:lstStyle>
          <a:p>
            <a:pPr marL="222250" lvl="0" indent="-222250">
              <a:buFont typeface="LucidaGrande" charset="0"/>
              <a:buChar char="_"/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buFont typeface="LucidaGrande" charset="0"/>
              <a:buChar char="_"/>
              <a:tabLst/>
            </a:pPr>
            <a:r>
              <a:rPr lang="pl-PL"/>
              <a:t>Drugi poziom</a:t>
            </a:r>
          </a:p>
          <a:p>
            <a:pPr marL="222250" lvl="2" indent="-222250">
              <a:buFont typeface="LucidaGrande" charset="0"/>
              <a:buChar char="_"/>
              <a:tabLst/>
            </a:pPr>
            <a:r>
              <a:rPr lang="pl-PL"/>
              <a:t>Trzeci poziom</a:t>
            </a:r>
          </a:p>
          <a:p>
            <a:pPr marL="222250" lvl="3" indent="-222250">
              <a:buFont typeface="LucidaGrande" charset="0"/>
              <a:buChar char="_"/>
              <a:tabLst/>
            </a:pPr>
            <a:r>
              <a:rPr lang="pl-PL"/>
              <a:t>Czwarty poziom</a:t>
            </a:r>
          </a:p>
          <a:p>
            <a:pPr marL="222250" lvl="4" indent="-222250">
              <a:buFont typeface="LucidaGrande" charset="0"/>
              <a:buChar char="_"/>
              <a:tabLst/>
            </a:pPr>
            <a:r>
              <a:rPr lang="pl-PL"/>
              <a:t>Piąty poziom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48799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86386"/>
          </a:xfr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Font typeface="LucidaGrande" charset="0"/>
              <a:buChar char="_"/>
              <a:defRPr lang="de-DE" b="1" dirty="0" smtClean="0"/>
            </a:lvl1pPr>
            <a:lvl2pPr marL="685800" indent="-228600">
              <a:buFont typeface="LucidaGrande" charset="0"/>
              <a:buChar char="_"/>
              <a:defRPr lang="de-DE" b="1" dirty="0" smtClean="0"/>
            </a:lvl2pPr>
            <a:lvl3pPr marL="1143000" indent="-228600">
              <a:buFont typeface="LucidaGrande" charset="0"/>
              <a:buChar char="_"/>
              <a:defRPr lang="de-DE" b="1" dirty="0" smtClean="0"/>
            </a:lvl3pPr>
            <a:lvl4pPr marL="1600200" indent="-228600">
              <a:buFont typeface="LucidaGrande" charset="0"/>
              <a:buChar char="_"/>
              <a:defRPr lang="de-DE" b="1" dirty="0" smtClean="0"/>
            </a:lvl4pPr>
            <a:lvl5pPr marL="2057400" indent="-228600">
              <a:buFont typeface="LucidaGrande" charset="0"/>
              <a:buChar char="_"/>
              <a:defRPr lang="de-DE" b="1" dirty="0"/>
            </a:lvl5pPr>
          </a:lstStyle>
          <a:p>
            <a:pPr marL="222250" lvl="0" indent="-222250">
              <a:buFont typeface="LucidaGrande" charset="0"/>
              <a:buChar char="_"/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buFont typeface="LucidaGrande" charset="0"/>
              <a:buChar char="_"/>
              <a:tabLst/>
            </a:pPr>
            <a:r>
              <a:rPr lang="pl-PL"/>
              <a:t>Drugi poziom</a:t>
            </a:r>
          </a:p>
          <a:p>
            <a:pPr marL="222250" lvl="2" indent="-222250">
              <a:buFont typeface="LucidaGrande" charset="0"/>
              <a:buChar char="_"/>
              <a:tabLst/>
            </a:pPr>
            <a:r>
              <a:rPr lang="pl-PL"/>
              <a:t>Trzeci poziom</a:t>
            </a:r>
          </a:p>
          <a:p>
            <a:pPr marL="222250" lvl="3" indent="-222250">
              <a:buFont typeface="LucidaGrande" charset="0"/>
              <a:buChar char="_"/>
              <a:tabLst/>
            </a:pPr>
            <a:r>
              <a:rPr lang="pl-PL"/>
              <a:t>Czwarty poziom</a:t>
            </a:r>
          </a:p>
          <a:p>
            <a:pPr marL="222250" lvl="4" indent="-222250">
              <a:buFont typeface="LucidaGrande" charset="0"/>
              <a:buChar char="_"/>
              <a:tabLst/>
            </a:pPr>
            <a:r>
              <a:rPr lang="pl-PL"/>
              <a:t>Piąty poziom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86386"/>
          </a:xfr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Font typeface="LucidaGrande" charset="0"/>
              <a:buChar char="_"/>
              <a:defRPr lang="de-DE" b="1" dirty="0" smtClean="0">
                <a:solidFill>
                  <a:schemeClr val="tx1"/>
                </a:solidFill>
              </a:defRPr>
            </a:lvl1pPr>
            <a:lvl2pPr marL="685800" indent="-228600">
              <a:buFont typeface="LucidaGrande" charset="0"/>
              <a:buChar char="_"/>
              <a:defRPr lang="de-DE" b="1" dirty="0" smtClean="0">
                <a:solidFill>
                  <a:schemeClr val="tx1"/>
                </a:solidFill>
              </a:defRPr>
            </a:lvl2pPr>
            <a:lvl3pPr marL="1143000" indent="-228600">
              <a:buFont typeface="LucidaGrande" charset="0"/>
              <a:buChar char="_"/>
              <a:defRPr lang="de-DE" b="1" dirty="0" smtClean="0">
                <a:solidFill>
                  <a:schemeClr val="tx1"/>
                </a:solidFill>
              </a:defRPr>
            </a:lvl3pPr>
            <a:lvl4pPr marL="1600200" indent="-228600">
              <a:buFont typeface="LucidaGrande" charset="0"/>
              <a:buChar char="_"/>
              <a:defRPr lang="de-DE" b="1" dirty="0" smtClean="0">
                <a:solidFill>
                  <a:schemeClr val="tx1"/>
                </a:solidFill>
              </a:defRPr>
            </a:lvl4pPr>
            <a:lvl5pPr marL="2057400" indent="-228600">
              <a:buFont typeface="LucidaGrande" charset="0"/>
              <a:buChar char="_"/>
              <a:defRPr lang="de-DE" b="1" dirty="0">
                <a:solidFill>
                  <a:schemeClr val="tx1"/>
                </a:solidFill>
              </a:defRPr>
            </a:lvl5pPr>
          </a:lstStyle>
          <a:p>
            <a:pPr marL="222250" lvl="0" indent="-222250">
              <a:buFont typeface="LucidaGrande" charset="0"/>
              <a:buChar char="_"/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buFont typeface="LucidaGrande" charset="0"/>
              <a:buChar char="_"/>
              <a:tabLst/>
            </a:pPr>
            <a:r>
              <a:rPr lang="pl-PL"/>
              <a:t>Drugi poziom</a:t>
            </a:r>
          </a:p>
          <a:p>
            <a:pPr marL="222250" lvl="2" indent="-222250">
              <a:buFont typeface="LucidaGrande" charset="0"/>
              <a:buChar char="_"/>
              <a:tabLst/>
            </a:pPr>
            <a:r>
              <a:rPr lang="pl-PL"/>
              <a:t>Trzeci poziom</a:t>
            </a:r>
          </a:p>
          <a:p>
            <a:pPr marL="222250" lvl="3" indent="-222250">
              <a:buFont typeface="LucidaGrande" charset="0"/>
              <a:buChar char="_"/>
              <a:tabLst/>
            </a:pPr>
            <a:r>
              <a:rPr lang="pl-PL"/>
              <a:t>Czwarty poziom</a:t>
            </a:r>
          </a:p>
          <a:p>
            <a:pPr marL="222250" lvl="4" indent="-222250">
              <a:buFont typeface="LucidaGrande" charset="0"/>
              <a:buChar char="_"/>
              <a:tabLst/>
            </a:pPr>
            <a:r>
              <a:rPr lang="pl-PL"/>
              <a:t>Piąty poziom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21614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40561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8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74030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13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5037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8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490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ink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accent3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3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5262790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itel 1"/>
          <p:cNvSpPr txBox="1">
            <a:spLocks/>
          </p:cNvSpPr>
          <p:nvPr userDrawn="1"/>
        </p:nvSpPr>
        <p:spPr>
          <a:xfrm>
            <a:off x="2206172" y="408668"/>
            <a:ext cx="9118600" cy="883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4"/>
            <a:ext cx="5181600" cy="4686387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86387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50791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visual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2"/>
          <p:cNvSpPr>
            <a:spLocks noGrp="1"/>
          </p:cNvSpPr>
          <p:nvPr>
            <p:ph sz="half" idx="13"/>
          </p:nvPr>
        </p:nvSpPr>
        <p:spPr>
          <a:xfrm>
            <a:off x="867227" y="1825625"/>
            <a:ext cx="7765784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8632825" y="1825625"/>
            <a:ext cx="2692400" cy="4686300"/>
          </a:xfrm>
        </p:spPr>
        <p:txBody>
          <a:bodyPr vert="horz" lIns="91440" tIns="45720" rIns="91440" bIns="45720" rtlCol="0" anchor="ctr">
            <a:normAutofit/>
          </a:bodyPr>
          <a:lstStyle>
            <a:lvl1pPr marL="514350" indent="-514350" algn="ctr">
              <a:buFont typeface="+mj-lt"/>
              <a:buNone/>
              <a:defRPr lang="de-DE" b="1" smtClean="0"/>
            </a:lvl1pPr>
            <a:lvl2pPr>
              <a:defRPr lang="de-DE" b="1" smtClean="0"/>
            </a:lvl2pPr>
            <a:lvl3pPr>
              <a:defRPr lang="de-DE" b="1" smtClean="0"/>
            </a:lvl3pPr>
            <a:lvl4pPr>
              <a:defRPr lang="de-DE" b="1" smtClean="0"/>
            </a:lvl4pPr>
            <a:lvl5pPr>
              <a:defRPr lang="de-DE" b="1"/>
            </a:lvl5pPr>
          </a:lstStyle>
          <a:p>
            <a:pPr marL="0" lvl="0" indent="0"/>
            <a:r>
              <a:rPr lang="de-DE"/>
              <a:t>Visual</a:t>
            </a:r>
          </a:p>
        </p:txBody>
      </p:sp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visual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sz="half" idx="13"/>
          </p:nvPr>
        </p:nvSpPr>
        <p:spPr>
          <a:xfrm>
            <a:off x="867227" y="1825625"/>
            <a:ext cx="7765784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12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8632825" y="1825625"/>
            <a:ext cx="2692400" cy="4686300"/>
          </a:xfrm>
        </p:spPr>
        <p:txBody>
          <a:bodyPr vert="horz" lIns="91440" tIns="45720" rIns="91440" bIns="45720" rtlCol="0" anchor="ctr">
            <a:normAutofit/>
          </a:bodyPr>
          <a:lstStyle>
            <a:lvl1pPr marL="514350" indent="-514350" algn="ctr">
              <a:buFont typeface="+mj-lt"/>
              <a:buNone/>
              <a:defRPr lang="de-DE" b="1" smtClean="0"/>
            </a:lvl1pPr>
            <a:lvl2pPr>
              <a:defRPr lang="de-DE" b="1" smtClean="0"/>
            </a:lvl2pPr>
            <a:lvl3pPr>
              <a:defRPr lang="de-DE" b="1" smtClean="0"/>
            </a:lvl3pPr>
            <a:lvl4pPr>
              <a:defRPr lang="de-DE" b="1" smtClean="0"/>
            </a:lvl4pPr>
            <a:lvl5pPr>
              <a:defRPr lang="de-DE" b="1"/>
            </a:lvl5pPr>
          </a:lstStyle>
          <a:p>
            <a:pPr marL="0" lvl="0" indent="0"/>
            <a:r>
              <a:rPr lang="de-DE"/>
              <a:t>Visual</a:t>
            </a:r>
          </a:p>
        </p:txBody>
      </p:sp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visual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sz="half" idx="13"/>
          </p:nvPr>
        </p:nvSpPr>
        <p:spPr>
          <a:xfrm>
            <a:off x="867227" y="1825625"/>
            <a:ext cx="7765784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10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8632825" y="1825625"/>
            <a:ext cx="2692400" cy="4686300"/>
          </a:xfrm>
        </p:spPr>
        <p:txBody>
          <a:bodyPr vert="horz" lIns="91440" tIns="45720" rIns="91440" bIns="45720" rtlCol="0" anchor="ctr">
            <a:normAutofit/>
          </a:bodyPr>
          <a:lstStyle>
            <a:lvl1pPr marL="514350" indent="-514350" algn="ctr">
              <a:buFont typeface="+mj-lt"/>
              <a:buNone/>
              <a:defRPr lang="de-DE" b="1" smtClean="0"/>
            </a:lvl1pPr>
            <a:lvl2pPr>
              <a:defRPr lang="de-DE" b="1" smtClean="0"/>
            </a:lvl2pPr>
            <a:lvl3pPr>
              <a:defRPr lang="de-DE" b="1" smtClean="0"/>
            </a:lvl3pPr>
            <a:lvl4pPr>
              <a:defRPr lang="de-DE" b="1" smtClean="0"/>
            </a:lvl4pPr>
            <a:lvl5pPr>
              <a:defRPr lang="de-DE" b="1"/>
            </a:lvl5pPr>
          </a:lstStyle>
          <a:p>
            <a:pPr marL="0" lvl="0" indent="0"/>
            <a:r>
              <a:rPr lang="de-DE"/>
              <a:t>Visual</a:t>
            </a:r>
          </a:p>
        </p:txBody>
      </p:sp>
    </p:spTree>
    <p:extLst>
      <p:ext uri="{BB962C8B-B14F-4D97-AF65-F5344CB8AC3E}">
        <p14:creationId xmlns:p14="http://schemas.microsoft.com/office/powerpoint/2010/main" val="17365007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visual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sz="half" idx="13"/>
          </p:nvPr>
        </p:nvSpPr>
        <p:spPr>
          <a:xfrm>
            <a:off x="867227" y="1825625"/>
            <a:ext cx="7765784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12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8632825" y="1825625"/>
            <a:ext cx="2692400" cy="4686300"/>
          </a:xfrm>
        </p:spPr>
        <p:txBody>
          <a:bodyPr vert="horz" lIns="91440" tIns="45720" rIns="91440" bIns="45720" rtlCol="0" anchor="ctr">
            <a:normAutofit/>
          </a:bodyPr>
          <a:lstStyle>
            <a:lvl1pPr marL="514350" indent="-514350" algn="ctr">
              <a:buFont typeface="+mj-lt"/>
              <a:buNone/>
              <a:defRPr lang="de-DE" b="1" smtClean="0"/>
            </a:lvl1pPr>
            <a:lvl2pPr>
              <a:defRPr lang="de-DE" b="1" smtClean="0"/>
            </a:lvl2pPr>
            <a:lvl3pPr>
              <a:defRPr lang="de-DE" b="1" smtClean="0"/>
            </a:lvl3pPr>
            <a:lvl4pPr>
              <a:defRPr lang="de-DE" b="1" smtClean="0"/>
            </a:lvl4pPr>
            <a:lvl5pPr>
              <a:defRPr lang="de-DE" b="1"/>
            </a:lvl5pPr>
          </a:lstStyle>
          <a:p>
            <a:pPr marL="0" lvl="0" indent="0"/>
            <a:r>
              <a:rPr lang="de-DE"/>
              <a:t>Visual</a:t>
            </a:r>
          </a:p>
        </p:txBody>
      </p:sp>
    </p:spTree>
    <p:extLst>
      <p:ext uri="{BB962C8B-B14F-4D97-AF65-F5344CB8AC3E}">
        <p14:creationId xmlns:p14="http://schemas.microsoft.com/office/powerpoint/2010/main" val="23155112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visual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itel 1"/>
          <p:cNvSpPr txBox="1">
            <a:spLocks/>
          </p:cNvSpPr>
          <p:nvPr userDrawn="1"/>
        </p:nvSpPr>
        <p:spPr>
          <a:xfrm>
            <a:off x="2206172" y="408668"/>
            <a:ext cx="9118600" cy="883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867227" y="1825625"/>
            <a:ext cx="7765784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13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8632825" y="1825625"/>
            <a:ext cx="2692400" cy="4686300"/>
          </a:xfrm>
        </p:spPr>
        <p:txBody>
          <a:bodyPr vert="horz" lIns="91440" tIns="45720" rIns="91440" bIns="45720" rtlCol="0" anchor="ctr">
            <a:normAutofit/>
          </a:bodyPr>
          <a:lstStyle>
            <a:lvl1pPr marL="514350" indent="-514350" algn="ctr">
              <a:buFont typeface="+mj-lt"/>
              <a:buNone/>
              <a:defRPr lang="de-DE" b="1" smtClean="0"/>
            </a:lvl1pPr>
            <a:lvl2pPr>
              <a:defRPr lang="de-DE" b="1" smtClean="0"/>
            </a:lvl2pPr>
            <a:lvl3pPr>
              <a:defRPr lang="de-DE" b="1" smtClean="0"/>
            </a:lvl3pPr>
            <a:lvl4pPr>
              <a:defRPr lang="de-DE" b="1" smtClean="0"/>
            </a:lvl4pPr>
            <a:lvl5pPr>
              <a:defRPr lang="de-DE" b="1"/>
            </a:lvl5pPr>
          </a:lstStyle>
          <a:p>
            <a:pPr marL="0" lvl="0" indent="0"/>
            <a:r>
              <a:rPr lang="de-DE"/>
              <a:t>Visual</a:t>
            </a:r>
          </a:p>
        </p:txBody>
      </p:sp>
    </p:spTree>
    <p:extLst>
      <p:ext uri="{BB962C8B-B14F-4D97-AF65-F5344CB8AC3E}">
        <p14:creationId xmlns:p14="http://schemas.microsoft.com/office/powerpoint/2010/main" val="75315034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088389" cy="2248664"/>
          </a:xfr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5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sz="half" idx="14"/>
          </p:nvPr>
        </p:nvSpPr>
        <p:spPr>
          <a:xfrm>
            <a:off x="867228" y="4263347"/>
            <a:ext cx="5088389" cy="2248664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half" idx="15"/>
          </p:nvPr>
        </p:nvSpPr>
        <p:spPr>
          <a:xfrm>
            <a:off x="6236383" y="1825625"/>
            <a:ext cx="5088389" cy="2248664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6"/>
          </p:nvPr>
        </p:nvSpPr>
        <p:spPr>
          <a:xfrm>
            <a:off x="6236383" y="4263347"/>
            <a:ext cx="5088389" cy="2248664"/>
          </a:xfr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5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970957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8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de-DE" b="1" smtClean="0"/>
            </a:lvl1pPr>
            <a:lvl2pPr marL="457200" indent="0">
              <a:buNone/>
              <a:defRPr lang="de-DE" b="1" smtClean="0"/>
            </a:lvl2pPr>
            <a:lvl3pPr marL="914400" indent="0">
              <a:buNone/>
              <a:defRPr lang="de-DE" b="1" smtClean="0"/>
            </a:lvl3pPr>
            <a:lvl4pPr marL="1371600" indent="0">
              <a:buNone/>
              <a:defRPr lang="de-DE" b="1" smtClean="0"/>
            </a:lvl4pPr>
            <a:lvl5pPr marL="1828800" indent="0">
              <a:buNone/>
              <a:defRPr lang="de-DE" b="1"/>
            </a:lvl5pPr>
          </a:lstStyle>
          <a:p>
            <a:pPr lvl="0">
              <a:buFont typeface="LucidaGrande" charset="0"/>
              <a:buChar char="_"/>
            </a:pPr>
            <a:r>
              <a:rPr lang="pl-PL"/>
              <a:t>Edytuj style wzorca tekstu</a:t>
            </a:r>
          </a:p>
          <a:p>
            <a:pPr lvl="1">
              <a:buFont typeface="LucidaGrande" charset="0"/>
              <a:buChar char="_"/>
            </a:pPr>
            <a:r>
              <a:rPr lang="pl-PL"/>
              <a:t>Drugi poziom</a:t>
            </a:r>
          </a:p>
          <a:p>
            <a:pPr lvl="2">
              <a:buFont typeface="LucidaGrande" charset="0"/>
              <a:buChar char="_"/>
            </a:pPr>
            <a:r>
              <a:rPr lang="pl-PL"/>
              <a:t>Trzeci poziom</a:t>
            </a:r>
          </a:p>
          <a:p>
            <a:pPr lvl="3">
              <a:buFont typeface="LucidaGrande" charset="0"/>
              <a:buChar char="_"/>
            </a:pPr>
            <a:r>
              <a:rPr lang="pl-PL"/>
              <a:t>Czwarty poziom</a:t>
            </a:r>
          </a:p>
          <a:p>
            <a:pPr lvl="4">
              <a:buFont typeface="LucidaGrande" charset="0"/>
              <a:buChar char="_"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de-DE" b="1" smtClean="0"/>
            </a:lvl1pPr>
            <a:lvl2pPr marL="457200" indent="0">
              <a:buNone/>
              <a:defRPr lang="de-DE" b="1" smtClean="0"/>
            </a:lvl2pPr>
            <a:lvl3pPr marL="914400" indent="0">
              <a:buNone/>
              <a:defRPr lang="de-DE" b="1" smtClean="0"/>
            </a:lvl3pPr>
            <a:lvl4pPr marL="1371600" indent="0">
              <a:buNone/>
              <a:defRPr lang="de-DE" b="1" smtClean="0"/>
            </a:lvl4pPr>
            <a:lvl5pPr marL="1828800" indent="0">
              <a:buNone/>
              <a:defRPr lang="de-DE" b="1"/>
            </a:lvl5pPr>
          </a:lstStyle>
          <a:p>
            <a:pPr lvl="0">
              <a:buFont typeface="LucidaGrande" charset="0"/>
              <a:buChar char="_"/>
            </a:pPr>
            <a:r>
              <a:rPr lang="pl-PL"/>
              <a:t>Edytuj style wzorca tekstu</a:t>
            </a:r>
          </a:p>
          <a:p>
            <a:pPr lvl="1">
              <a:buFont typeface="LucidaGrande" charset="0"/>
              <a:buChar char="_"/>
            </a:pPr>
            <a:r>
              <a:rPr lang="pl-PL"/>
              <a:t>Drugi poziom</a:t>
            </a:r>
          </a:p>
          <a:p>
            <a:pPr lvl="2">
              <a:buFont typeface="LucidaGrande" charset="0"/>
              <a:buChar char="_"/>
            </a:pPr>
            <a:r>
              <a:rPr lang="pl-PL"/>
              <a:t>Trzeci poziom</a:t>
            </a:r>
          </a:p>
          <a:p>
            <a:pPr lvl="3">
              <a:buFont typeface="LucidaGrande" charset="0"/>
              <a:buChar char="_"/>
            </a:pPr>
            <a:r>
              <a:rPr lang="pl-PL"/>
              <a:t>Czwarty poziom</a:t>
            </a:r>
          </a:p>
          <a:p>
            <a:pPr lvl="4">
              <a:buFont typeface="LucidaGrande" charset="0"/>
              <a:buChar char="_"/>
            </a:pPr>
            <a:r>
              <a:rPr lang="pl-PL"/>
              <a:t>Piąty poziom</a:t>
            </a:r>
            <a:endParaRPr lang="de-DE"/>
          </a:p>
        </p:txBody>
      </p:sp>
      <p:sp>
        <p:nvSpPr>
          <p:cNvPr id="7" name="Inhaltsplatzhalter 2"/>
          <p:cNvSpPr>
            <a:spLocks noGrp="1"/>
          </p:cNvSpPr>
          <p:nvPr>
            <p:ph sz="half" idx="14"/>
          </p:nvPr>
        </p:nvSpPr>
        <p:spPr>
          <a:xfrm>
            <a:off x="867228" y="1825625"/>
            <a:ext cx="5088389" cy="2248664"/>
          </a:xfr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5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half" idx="15"/>
          </p:nvPr>
        </p:nvSpPr>
        <p:spPr>
          <a:xfrm>
            <a:off x="867228" y="4263347"/>
            <a:ext cx="5088389" cy="2248664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6"/>
          </p:nvPr>
        </p:nvSpPr>
        <p:spPr>
          <a:xfrm>
            <a:off x="6236383" y="1825625"/>
            <a:ext cx="5088389" cy="2248664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sz="half" idx="17"/>
          </p:nvPr>
        </p:nvSpPr>
        <p:spPr>
          <a:xfrm>
            <a:off x="6236383" y="4263347"/>
            <a:ext cx="5088389" cy="2248664"/>
          </a:xfr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5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6055071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088389" cy="2248664"/>
          </a:xfr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4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4"/>
          </p:nvPr>
        </p:nvSpPr>
        <p:spPr>
          <a:xfrm>
            <a:off x="867228" y="4263347"/>
            <a:ext cx="5088389" cy="2248664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sz="half" idx="15"/>
          </p:nvPr>
        </p:nvSpPr>
        <p:spPr>
          <a:xfrm>
            <a:off x="6236383" y="1825625"/>
            <a:ext cx="5088389" cy="2248664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half" idx="16"/>
          </p:nvPr>
        </p:nvSpPr>
        <p:spPr>
          <a:xfrm>
            <a:off x="6236383" y="4263347"/>
            <a:ext cx="5088389" cy="2248664"/>
          </a:xfr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4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6022364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088389" cy="2248664"/>
          </a:xfr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3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half" idx="14"/>
          </p:nvPr>
        </p:nvSpPr>
        <p:spPr>
          <a:xfrm>
            <a:off x="867228" y="4263347"/>
            <a:ext cx="5088389" cy="2248664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5"/>
          </p:nvPr>
        </p:nvSpPr>
        <p:spPr>
          <a:xfrm>
            <a:off x="6236383" y="1825625"/>
            <a:ext cx="5088389" cy="2248664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sz="half" idx="16"/>
          </p:nvPr>
        </p:nvSpPr>
        <p:spPr>
          <a:xfrm>
            <a:off x="6236383" y="4263347"/>
            <a:ext cx="5088389" cy="2248664"/>
          </a:xfr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3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410460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urple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accent3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3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itel 1"/>
          <p:cNvSpPr txBox="1">
            <a:spLocks/>
          </p:cNvSpPr>
          <p:nvPr userDrawn="1"/>
        </p:nvSpPr>
        <p:spPr>
          <a:xfrm>
            <a:off x="2206172" y="408668"/>
            <a:ext cx="9118600" cy="883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088389" cy="2248664"/>
          </a:xfr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4"/>
          </p:nvPr>
        </p:nvSpPr>
        <p:spPr>
          <a:xfrm>
            <a:off x="867228" y="4263347"/>
            <a:ext cx="5088389" cy="2248664"/>
          </a:xfr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3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sz="half" idx="15"/>
          </p:nvPr>
        </p:nvSpPr>
        <p:spPr>
          <a:xfrm>
            <a:off x="6236383" y="1825625"/>
            <a:ext cx="5088389" cy="2248664"/>
          </a:xfr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3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sz="half" idx="16"/>
          </p:nvPr>
        </p:nvSpPr>
        <p:spPr>
          <a:xfrm>
            <a:off x="6236383" y="4263347"/>
            <a:ext cx="5088389" cy="2248664"/>
          </a:xfr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3011956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5178908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ly title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563947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224809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79208467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itel 1"/>
          <p:cNvSpPr txBox="1">
            <a:spLocks/>
          </p:cNvSpPr>
          <p:nvPr userDrawn="1"/>
        </p:nvSpPr>
        <p:spPr>
          <a:xfrm>
            <a:off x="2206172" y="408668"/>
            <a:ext cx="9118600" cy="883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76519384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2 column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1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2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3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4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5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6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6136943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8519594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2 column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2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3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6136943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9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35824233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2 column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2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3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4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5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6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6136943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9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208419692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2 column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2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3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4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5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6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3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6136943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787488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blue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accent3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3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32001871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2 column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2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6136943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0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1231288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1 column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5"/>
            <a:ext cx="10463774" cy="3720153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5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6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7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9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0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2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34453194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1 column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5"/>
            <a:ext cx="10463774" cy="3720153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5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6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7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9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0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2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82587146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1 column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5"/>
            <a:ext cx="10463774" cy="3720153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3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2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86338070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1 column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5"/>
            <a:ext cx="10463774" cy="3720153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9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0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2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214342905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1 column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5"/>
            <a:ext cx="10463774" cy="3720153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5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2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71105414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iOS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361" y="2451746"/>
            <a:ext cx="2052785" cy="4190831"/>
          </a:xfrm>
          <a:prstGeom prst="rect">
            <a:avLst/>
          </a:prstGeom>
        </p:spPr>
      </p:pic>
      <p:sp>
        <p:nvSpPr>
          <p:cNvPr id="12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80866" y="2952660"/>
            <a:ext cx="1841773" cy="3216646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424" y="1831909"/>
            <a:ext cx="2052785" cy="4190831"/>
          </a:xfrm>
          <a:prstGeom prst="rect">
            <a:avLst/>
          </a:prstGeom>
        </p:spPr>
      </p:pic>
      <p:sp>
        <p:nvSpPr>
          <p:cNvPr id="14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83130" y="2325211"/>
            <a:ext cx="1821163" cy="3207488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68065457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iOS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2" name="Bild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361" y="2451746"/>
            <a:ext cx="2052785" cy="4190831"/>
          </a:xfrm>
          <a:prstGeom prst="rect">
            <a:avLst/>
          </a:prstGeom>
        </p:spPr>
      </p:pic>
      <p:sp>
        <p:nvSpPr>
          <p:cNvPr id="13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80866" y="2952660"/>
            <a:ext cx="1841773" cy="3216646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4" name="Bild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424" y="1831909"/>
            <a:ext cx="2052785" cy="4190831"/>
          </a:xfrm>
          <a:prstGeom prst="rect">
            <a:avLst/>
          </a:prstGeom>
        </p:spPr>
      </p:pic>
      <p:sp>
        <p:nvSpPr>
          <p:cNvPr id="15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83130" y="2325211"/>
            <a:ext cx="1821163" cy="3207488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6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7211193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iOS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3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361" y="2451746"/>
            <a:ext cx="2052785" cy="4190831"/>
          </a:xfrm>
          <a:prstGeom prst="rect">
            <a:avLst/>
          </a:prstGeom>
        </p:spPr>
      </p:pic>
      <p:sp>
        <p:nvSpPr>
          <p:cNvPr id="12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80866" y="2952660"/>
            <a:ext cx="1841773" cy="3216646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424" y="1831909"/>
            <a:ext cx="2052785" cy="4190831"/>
          </a:xfrm>
          <a:prstGeom prst="rect">
            <a:avLst/>
          </a:prstGeom>
        </p:spPr>
      </p:pic>
      <p:sp>
        <p:nvSpPr>
          <p:cNvPr id="14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83130" y="2325211"/>
            <a:ext cx="1821163" cy="3207488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35551204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iOS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361" y="2451746"/>
            <a:ext cx="2052785" cy="4190831"/>
          </a:xfrm>
          <a:prstGeom prst="rect">
            <a:avLst/>
          </a:prstGeom>
        </p:spPr>
      </p:pic>
      <p:sp>
        <p:nvSpPr>
          <p:cNvPr id="12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80866" y="2952660"/>
            <a:ext cx="1841773" cy="3216646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424" y="1831909"/>
            <a:ext cx="2052785" cy="4190831"/>
          </a:xfrm>
          <a:prstGeom prst="rect">
            <a:avLst/>
          </a:prstGeom>
        </p:spPr>
      </p:pic>
      <p:sp>
        <p:nvSpPr>
          <p:cNvPr id="14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83130" y="2325211"/>
            <a:ext cx="1821163" cy="3207488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253496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een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accent3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3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84972764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iOS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2" name="Bild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361" y="2451746"/>
            <a:ext cx="2052785" cy="4190831"/>
          </a:xfrm>
          <a:prstGeom prst="rect">
            <a:avLst/>
          </a:prstGeom>
        </p:spPr>
      </p:pic>
      <p:sp>
        <p:nvSpPr>
          <p:cNvPr id="13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80866" y="2952660"/>
            <a:ext cx="1841773" cy="3216646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4" name="Bild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424" y="1831909"/>
            <a:ext cx="2052785" cy="4190831"/>
          </a:xfrm>
          <a:prstGeom prst="rect">
            <a:avLst/>
          </a:prstGeom>
        </p:spPr>
      </p:pic>
      <p:sp>
        <p:nvSpPr>
          <p:cNvPr id="15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83130" y="2325211"/>
            <a:ext cx="1821163" cy="3207488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6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37414698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android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340" y="2553250"/>
            <a:ext cx="2083065" cy="3961128"/>
          </a:xfrm>
          <a:prstGeom prst="rect">
            <a:avLst/>
          </a:prstGeom>
        </p:spPr>
      </p:pic>
      <p:sp>
        <p:nvSpPr>
          <p:cNvPr id="12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06002" y="2857966"/>
            <a:ext cx="1892218" cy="3346064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708" y="1853745"/>
            <a:ext cx="2083065" cy="3961128"/>
          </a:xfrm>
          <a:prstGeom prst="rect">
            <a:avLst/>
          </a:prstGeom>
        </p:spPr>
      </p:pic>
      <p:sp>
        <p:nvSpPr>
          <p:cNvPr id="14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47435" y="2143705"/>
            <a:ext cx="1884558" cy="3354269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210211201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android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2" name="Bild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340" y="2553250"/>
            <a:ext cx="2083065" cy="3961128"/>
          </a:xfrm>
          <a:prstGeom prst="rect">
            <a:avLst/>
          </a:prstGeom>
        </p:spPr>
      </p:pic>
      <p:sp>
        <p:nvSpPr>
          <p:cNvPr id="13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06002" y="2857966"/>
            <a:ext cx="1892218" cy="3346064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4" name="Bild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708" y="1853745"/>
            <a:ext cx="2083065" cy="3961128"/>
          </a:xfrm>
          <a:prstGeom prst="rect">
            <a:avLst/>
          </a:prstGeom>
        </p:spPr>
      </p:pic>
      <p:sp>
        <p:nvSpPr>
          <p:cNvPr id="15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47435" y="2143705"/>
            <a:ext cx="1884558" cy="3354269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6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04724388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android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3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340" y="2553250"/>
            <a:ext cx="2083065" cy="3961128"/>
          </a:xfrm>
          <a:prstGeom prst="rect">
            <a:avLst/>
          </a:prstGeom>
        </p:spPr>
      </p:pic>
      <p:sp>
        <p:nvSpPr>
          <p:cNvPr id="12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06002" y="2857966"/>
            <a:ext cx="1892218" cy="3346064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708" y="1853745"/>
            <a:ext cx="2083065" cy="3961128"/>
          </a:xfrm>
          <a:prstGeom prst="rect">
            <a:avLst/>
          </a:prstGeom>
        </p:spPr>
      </p:pic>
      <p:sp>
        <p:nvSpPr>
          <p:cNvPr id="14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47435" y="2143705"/>
            <a:ext cx="1884558" cy="3354269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33502059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android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340" y="2553250"/>
            <a:ext cx="2083065" cy="3961128"/>
          </a:xfrm>
          <a:prstGeom prst="rect">
            <a:avLst/>
          </a:prstGeom>
        </p:spPr>
      </p:pic>
      <p:sp>
        <p:nvSpPr>
          <p:cNvPr id="12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06002" y="2857966"/>
            <a:ext cx="1892218" cy="3346064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708" y="1853745"/>
            <a:ext cx="2083065" cy="3961128"/>
          </a:xfrm>
          <a:prstGeom prst="rect">
            <a:avLst/>
          </a:prstGeom>
        </p:spPr>
      </p:pic>
      <p:sp>
        <p:nvSpPr>
          <p:cNvPr id="14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47435" y="2143705"/>
            <a:ext cx="1884558" cy="3354269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54194671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android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6" name="Bild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340" y="2553250"/>
            <a:ext cx="2083065" cy="3961128"/>
          </a:xfrm>
          <a:prstGeom prst="rect">
            <a:avLst/>
          </a:prstGeom>
        </p:spPr>
      </p:pic>
      <p:sp>
        <p:nvSpPr>
          <p:cNvPr id="17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06002" y="2857966"/>
            <a:ext cx="1892218" cy="3346064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8" name="Bild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708" y="1853745"/>
            <a:ext cx="2083065" cy="3961128"/>
          </a:xfrm>
          <a:prstGeom prst="rect">
            <a:avLst/>
          </a:prstGeom>
        </p:spPr>
      </p:pic>
      <p:sp>
        <p:nvSpPr>
          <p:cNvPr id="19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47435" y="2143705"/>
            <a:ext cx="1884558" cy="3354269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82938181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ablet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5" name="Bild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432" y="1831909"/>
            <a:ext cx="3500225" cy="2361444"/>
          </a:xfrm>
          <a:prstGeom prst="rect">
            <a:avLst/>
          </a:prstGeom>
        </p:spPr>
      </p:pic>
      <p:sp>
        <p:nvSpPr>
          <p:cNvPr id="16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8019333" y="1979530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2" name="Bild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533" y="4340974"/>
            <a:ext cx="3500225" cy="2361444"/>
          </a:xfrm>
          <a:prstGeom prst="rect">
            <a:avLst/>
          </a:prstGeom>
        </p:spPr>
      </p:pic>
      <p:sp>
        <p:nvSpPr>
          <p:cNvPr id="23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7015434" y="4488595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24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209156678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ablet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32511" y="379638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5" name="Bild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432" y="1831909"/>
            <a:ext cx="3500225" cy="2361444"/>
          </a:xfrm>
          <a:prstGeom prst="rect">
            <a:avLst/>
          </a:prstGeom>
        </p:spPr>
      </p:pic>
      <p:sp>
        <p:nvSpPr>
          <p:cNvPr id="16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8019333" y="1979530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7" name="Bild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533" y="4340974"/>
            <a:ext cx="3500225" cy="2361444"/>
          </a:xfrm>
          <a:prstGeom prst="rect">
            <a:avLst/>
          </a:prstGeom>
        </p:spPr>
      </p:pic>
      <p:sp>
        <p:nvSpPr>
          <p:cNvPr id="23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7015434" y="4488595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</p:spTree>
    <p:extLst>
      <p:ext uri="{BB962C8B-B14F-4D97-AF65-F5344CB8AC3E}">
        <p14:creationId xmlns:p14="http://schemas.microsoft.com/office/powerpoint/2010/main" val="168395171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ablet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3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5" name="Bild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432" y="1831909"/>
            <a:ext cx="3500225" cy="2361444"/>
          </a:xfrm>
          <a:prstGeom prst="rect">
            <a:avLst/>
          </a:prstGeom>
        </p:spPr>
      </p:pic>
      <p:sp>
        <p:nvSpPr>
          <p:cNvPr id="16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8019333" y="1979530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1" name="Bild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533" y="4340974"/>
            <a:ext cx="3500225" cy="2361444"/>
          </a:xfrm>
          <a:prstGeom prst="rect">
            <a:avLst/>
          </a:prstGeom>
        </p:spPr>
      </p:pic>
      <p:sp>
        <p:nvSpPr>
          <p:cNvPr id="22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7015434" y="4488595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7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69923103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ablet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5" name="Bild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432" y="1831909"/>
            <a:ext cx="3500225" cy="2361444"/>
          </a:xfrm>
          <a:prstGeom prst="rect">
            <a:avLst/>
          </a:prstGeom>
        </p:spPr>
      </p:pic>
      <p:sp>
        <p:nvSpPr>
          <p:cNvPr id="16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8019333" y="1979530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6" name="Bild 2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533" y="4340974"/>
            <a:ext cx="3500225" cy="2361444"/>
          </a:xfrm>
          <a:prstGeom prst="rect">
            <a:avLst/>
          </a:prstGeom>
        </p:spPr>
      </p:pic>
      <p:sp>
        <p:nvSpPr>
          <p:cNvPr id="27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7015434" y="4488595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22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317307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yellow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tx2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tx2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66265337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ablet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32" name="Bild 3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432" y="1831909"/>
            <a:ext cx="3500225" cy="2361444"/>
          </a:xfrm>
          <a:prstGeom prst="rect">
            <a:avLst/>
          </a:prstGeom>
        </p:spPr>
      </p:pic>
      <p:sp>
        <p:nvSpPr>
          <p:cNvPr id="33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8019333" y="1979530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38" name="Bild 3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533" y="4340974"/>
            <a:ext cx="3500225" cy="2361444"/>
          </a:xfrm>
          <a:prstGeom prst="rect">
            <a:avLst/>
          </a:prstGeom>
        </p:spPr>
      </p:pic>
      <p:sp>
        <p:nvSpPr>
          <p:cNvPr id="39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7015434" y="4488595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212401133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5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7217952" y="2004466"/>
            <a:ext cx="3936530" cy="219132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6" name="Bild 2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956" y="1831909"/>
            <a:ext cx="4279817" cy="3412710"/>
          </a:xfrm>
          <a:prstGeom prst="rect">
            <a:avLst/>
          </a:prstGeom>
        </p:spPr>
      </p:pic>
      <p:sp>
        <p:nvSpPr>
          <p:cNvPr id="27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666648" y="4368348"/>
            <a:ext cx="2899088" cy="1813614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8" name="Bild 2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71" y="3818080"/>
            <a:ext cx="4962215" cy="2977136"/>
          </a:xfrm>
          <a:prstGeom prst="rect">
            <a:avLst/>
          </a:prstGeom>
        </p:spPr>
      </p:pic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87505378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7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7217952" y="2004466"/>
            <a:ext cx="3936530" cy="219132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8" name="Bild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956" y="1831909"/>
            <a:ext cx="4279817" cy="3412710"/>
          </a:xfrm>
          <a:prstGeom prst="rect">
            <a:avLst/>
          </a:prstGeom>
        </p:spPr>
      </p:pic>
      <p:sp>
        <p:nvSpPr>
          <p:cNvPr id="29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666648" y="4368348"/>
            <a:ext cx="2899088" cy="1813614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30" name="Bild 2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71" y="3818080"/>
            <a:ext cx="4962215" cy="2977136"/>
          </a:xfrm>
          <a:prstGeom prst="rect">
            <a:avLst/>
          </a:prstGeom>
        </p:spPr>
      </p:pic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54474778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3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7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7217952" y="2004466"/>
            <a:ext cx="3936530" cy="219132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8" name="Bild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956" y="1831909"/>
            <a:ext cx="4279817" cy="3412710"/>
          </a:xfrm>
          <a:prstGeom prst="rect">
            <a:avLst/>
          </a:prstGeom>
        </p:spPr>
      </p:pic>
      <p:sp>
        <p:nvSpPr>
          <p:cNvPr id="19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666648" y="4368348"/>
            <a:ext cx="2899088" cy="1813614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0" name="Bild 1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71" y="3818080"/>
            <a:ext cx="4962215" cy="2977136"/>
          </a:xfrm>
          <a:prstGeom prst="rect">
            <a:avLst/>
          </a:prstGeom>
        </p:spPr>
      </p:pic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01299702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7217952" y="2004466"/>
            <a:ext cx="3936530" cy="219132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3" name="Bild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956" y="1831909"/>
            <a:ext cx="4279817" cy="3412710"/>
          </a:xfrm>
          <a:prstGeom prst="rect">
            <a:avLst/>
          </a:prstGeom>
        </p:spPr>
      </p:pic>
      <p:sp>
        <p:nvSpPr>
          <p:cNvPr id="24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666648" y="4368348"/>
            <a:ext cx="2899088" cy="1813614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5" name="Bild 2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71" y="3818080"/>
            <a:ext cx="4962215" cy="2977136"/>
          </a:xfrm>
          <a:prstGeom prst="rect">
            <a:avLst/>
          </a:prstGeom>
        </p:spPr>
      </p:pic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15525284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7217952" y="2004466"/>
            <a:ext cx="3936530" cy="219132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0" name="Bild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956" y="1831909"/>
            <a:ext cx="4279817" cy="3412710"/>
          </a:xfrm>
          <a:prstGeom prst="rect">
            <a:avLst/>
          </a:prstGeom>
        </p:spPr>
      </p:pic>
      <p:sp>
        <p:nvSpPr>
          <p:cNvPr id="21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666648" y="4368348"/>
            <a:ext cx="2899088" cy="1813614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2" name="Bild 2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71" y="3818080"/>
            <a:ext cx="4962215" cy="2977136"/>
          </a:xfrm>
          <a:prstGeom prst="rect">
            <a:avLst/>
          </a:prstGeom>
        </p:spPr>
      </p:pic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68657441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res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6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978433" y="2023985"/>
            <a:ext cx="4171201" cy="236736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7" name="Bild 2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894" y="1838361"/>
            <a:ext cx="4577136" cy="3649791"/>
          </a:xfrm>
          <a:prstGeom prst="rect">
            <a:avLst/>
          </a:prstGeom>
        </p:spPr>
      </p:pic>
      <p:pic>
        <p:nvPicPr>
          <p:cNvPr id="28" name="Bild 2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888" y="4885640"/>
            <a:ext cx="2417977" cy="1631300"/>
          </a:xfrm>
          <a:prstGeom prst="rect">
            <a:avLst/>
          </a:prstGeom>
        </p:spPr>
      </p:pic>
      <p:sp>
        <p:nvSpPr>
          <p:cNvPr id="29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580203" y="4984199"/>
            <a:ext cx="1927350" cy="1434179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30" name="Bild 2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774" y="4840485"/>
            <a:ext cx="778892" cy="1590134"/>
          </a:xfrm>
          <a:prstGeom prst="rect">
            <a:avLst/>
          </a:prstGeom>
        </p:spPr>
      </p:pic>
      <p:sp>
        <p:nvSpPr>
          <p:cNvPr id="31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672221" y="5041123"/>
            <a:ext cx="680764" cy="1198880"/>
          </a:xfrm>
        </p:spPr>
        <p:txBody>
          <a:bodyPr vert="vert" anchor="ctr"/>
          <a:lstStyle>
            <a:lvl1pPr marL="0" indent="0" algn="ctr">
              <a:buFont typeface="Arial" charset="0"/>
              <a:buNone/>
              <a:defRPr sz="700"/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22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97245243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res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2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978433" y="2023985"/>
            <a:ext cx="4171201" cy="236736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894" y="1838361"/>
            <a:ext cx="4577136" cy="3649791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888" y="4885640"/>
            <a:ext cx="2417977" cy="1631300"/>
          </a:xfrm>
          <a:prstGeom prst="rect">
            <a:avLst/>
          </a:prstGeom>
        </p:spPr>
      </p:pic>
      <p:sp>
        <p:nvSpPr>
          <p:cNvPr id="15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580203" y="4984199"/>
            <a:ext cx="1927350" cy="1434179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6" name="Bild 1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774" y="4840485"/>
            <a:ext cx="778892" cy="1590134"/>
          </a:xfrm>
          <a:prstGeom prst="rect">
            <a:avLst/>
          </a:prstGeom>
        </p:spPr>
      </p:pic>
      <p:sp>
        <p:nvSpPr>
          <p:cNvPr id="17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672221" y="5041123"/>
            <a:ext cx="680764" cy="1198880"/>
          </a:xfrm>
        </p:spPr>
        <p:txBody>
          <a:bodyPr vert="vert" anchor="ctr"/>
          <a:lstStyle>
            <a:lvl1pPr marL="0" indent="0" algn="ctr">
              <a:buFont typeface="Arial" charset="0"/>
              <a:buNone/>
              <a:defRPr sz="700"/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3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93843567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res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7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978433" y="2023985"/>
            <a:ext cx="4171201" cy="236736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8" name="Bild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894" y="1838361"/>
            <a:ext cx="4577136" cy="3649791"/>
          </a:xfrm>
          <a:prstGeom prst="rect">
            <a:avLst/>
          </a:prstGeom>
        </p:spPr>
      </p:pic>
      <p:pic>
        <p:nvPicPr>
          <p:cNvPr id="29" name="Bild 2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888" y="4885640"/>
            <a:ext cx="2417977" cy="1631300"/>
          </a:xfrm>
          <a:prstGeom prst="rect">
            <a:avLst/>
          </a:prstGeom>
        </p:spPr>
      </p:pic>
      <p:sp>
        <p:nvSpPr>
          <p:cNvPr id="30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580203" y="4984199"/>
            <a:ext cx="1927350" cy="1434179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31" name="Bild 3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774" y="4840485"/>
            <a:ext cx="778892" cy="1590134"/>
          </a:xfrm>
          <a:prstGeom prst="rect">
            <a:avLst/>
          </a:prstGeom>
        </p:spPr>
      </p:pic>
      <p:sp>
        <p:nvSpPr>
          <p:cNvPr id="32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672221" y="5041123"/>
            <a:ext cx="680764" cy="1198880"/>
          </a:xfrm>
        </p:spPr>
        <p:txBody>
          <a:bodyPr vert="vert" anchor="ctr"/>
          <a:lstStyle>
            <a:lvl1pPr marL="0" indent="0" algn="ctr">
              <a:buFont typeface="Arial" charset="0"/>
              <a:buNone/>
              <a:defRPr sz="700"/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3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7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72345203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res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1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978433" y="2023985"/>
            <a:ext cx="4171201" cy="236736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2" name="Bild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894" y="1838361"/>
            <a:ext cx="4577136" cy="3649791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888" y="4885640"/>
            <a:ext cx="2417977" cy="1631300"/>
          </a:xfrm>
          <a:prstGeom prst="rect">
            <a:avLst/>
          </a:prstGeom>
        </p:spPr>
      </p:pic>
      <p:sp>
        <p:nvSpPr>
          <p:cNvPr id="14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580203" y="4984199"/>
            <a:ext cx="1927350" cy="1434179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5" name="Bild 1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774" y="4840485"/>
            <a:ext cx="778892" cy="1590134"/>
          </a:xfrm>
          <a:prstGeom prst="rect">
            <a:avLst/>
          </a:prstGeom>
        </p:spPr>
      </p:pic>
      <p:sp>
        <p:nvSpPr>
          <p:cNvPr id="16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672221" y="5041123"/>
            <a:ext cx="680764" cy="1198880"/>
          </a:xfrm>
        </p:spPr>
        <p:txBody>
          <a:bodyPr vert="vert" anchor="ctr"/>
          <a:lstStyle>
            <a:lvl1pPr marL="0" indent="0" algn="ctr">
              <a:buFont typeface="Arial" charset="0"/>
              <a:buNone/>
              <a:defRPr sz="700"/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297046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in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accent2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175407855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res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978433" y="2023985"/>
            <a:ext cx="4171201" cy="236736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4" name="Bild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894" y="1838361"/>
            <a:ext cx="4577136" cy="3649791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888" y="4885640"/>
            <a:ext cx="2417977" cy="1631300"/>
          </a:xfrm>
          <a:prstGeom prst="rect">
            <a:avLst/>
          </a:prstGeom>
        </p:spPr>
      </p:pic>
      <p:sp>
        <p:nvSpPr>
          <p:cNvPr id="16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580203" y="4984199"/>
            <a:ext cx="1927350" cy="1434179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7" name="Bild 1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774" y="4840485"/>
            <a:ext cx="778892" cy="1590134"/>
          </a:xfrm>
          <a:prstGeom prst="rect">
            <a:avLst/>
          </a:prstGeom>
        </p:spPr>
      </p:pic>
      <p:sp>
        <p:nvSpPr>
          <p:cNvPr id="18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672221" y="5041123"/>
            <a:ext cx="680764" cy="1198880"/>
          </a:xfrm>
        </p:spPr>
        <p:txBody>
          <a:bodyPr vert="vert" anchor="ctr"/>
          <a:lstStyle>
            <a:lvl1pPr marL="0" indent="0" algn="ctr">
              <a:buFont typeface="Arial" charset="0"/>
              <a:buNone/>
              <a:defRPr sz="700"/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505985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V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533145" y="2625346"/>
            <a:ext cx="4620260" cy="257948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9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49" y="2579046"/>
            <a:ext cx="4676931" cy="305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7940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V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2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533145" y="2625346"/>
            <a:ext cx="4620260" cy="257948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49" y="2579046"/>
            <a:ext cx="4676931" cy="3056667"/>
          </a:xfrm>
          <a:prstGeom prst="rect">
            <a:avLst/>
          </a:prstGeom>
        </p:spPr>
      </p:pic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204764406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V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3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1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533145" y="2625346"/>
            <a:ext cx="4620260" cy="257948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2" name="Bild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49" y="2579046"/>
            <a:ext cx="4676931" cy="3056667"/>
          </a:xfrm>
          <a:prstGeom prst="rect">
            <a:avLst/>
          </a:prstGeom>
        </p:spPr>
      </p:pic>
      <p:sp>
        <p:nvSpPr>
          <p:cNvPr id="13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76086864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V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1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533145" y="2625346"/>
            <a:ext cx="4620260" cy="257948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2" name="Bild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49" y="2579046"/>
            <a:ext cx="4676931" cy="3056667"/>
          </a:xfrm>
          <a:prstGeom prst="rect">
            <a:avLst/>
          </a:prstGeom>
        </p:spPr>
      </p:pic>
      <p:sp>
        <p:nvSpPr>
          <p:cNvPr id="13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36199610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V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2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533145" y="2625346"/>
            <a:ext cx="4620260" cy="257948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49" y="2579046"/>
            <a:ext cx="4676931" cy="3056667"/>
          </a:xfrm>
          <a:prstGeom prst="rect">
            <a:avLst/>
          </a:prstGeom>
        </p:spPr>
      </p:pic>
      <p:sp>
        <p:nvSpPr>
          <p:cNvPr id="14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51411724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blue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2"/>
                </a:solidFill>
              </a:rPr>
              <a:t>_Never</a:t>
            </a:r>
          </a:p>
        </p:txBody>
      </p:sp>
      <p:sp>
        <p:nvSpPr>
          <p:cNvPr id="13" name="Textfeld 12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2"/>
                </a:solidFill>
              </a:rPr>
              <a:t>settle.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89995576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green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5"/>
                </a:solidFill>
              </a:rPr>
              <a:t>_Never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5"/>
                </a:solidFill>
              </a:rPr>
              <a:t>settle.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3836840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yellow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5"/>
                </a:solidFill>
              </a:rPr>
              <a:t>_Never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5"/>
                </a:solidFill>
              </a:rPr>
              <a:t>settle.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55795702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pink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3"/>
                </a:solidFill>
              </a:rPr>
              <a:t>_Never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3"/>
                </a:solidFill>
              </a:rPr>
              <a:t>settle.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1017032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44825F-6028-6947-93C2-F780CECB9D7A}" type="datetime1">
              <a:rPr lang="de-DE" smtClean="0"/>
              <a:t>26.05.2017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CF9C1-6BC7-8D40-B082-AD89048ADE43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0" r:id="rId2"/>
    <p:sldLayoutId id="2147483687" r:id="rId3"/>
    <p:sldLayoutId id="2147483686" r:id="rId4"/>
    <p:sldLayoutId id="2147483649" r:id="rId5"/>
    <p:sldLayoutId id="2147483689" r:id="rId6"/>
    <p:sldLayoutId id="2147483685" r:id="rId7"/>
    <p:sldLayoutId id="2147483688" r:id="rId8"/>
    <p:sldLayoutId id="2147483691" r:id="rId9"/>
    <p:sldLayoutId id="2147483692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693" r:id="rId16"/>
    <p:sldLayoutId id="2147483695" r:id="rId17"/>
    <p:sldLayoutId id="2147483696" r:id="rId18"/>
    <p:sldLayoutId id="2147483698" r:id="rId19"/>
    <p:sldLayoutId id="2147483700" r:id="rId20"/>
    <p:sldLayoutId id="2147483651" r:id="rId21"/>
    <p:sldLayoutId id="2147483694" r:id="rId22"/>
    <p:sldLayoutId id="2147483697" r:id="rId23"/>
    <p:sldLayoutId id="2147483699" r:id="rId24"/>
    <p:sldLayoutId id="2147483701" r:id="rId25"/>
    <p:sldLayoutId id="2147483667" r:id="rId26"/>
    <p:sldLayoutId id="2147483662" r:id="rId27"/>
    <p:sldLayoutId id="2147483663" r:id="rId28"/>
    <p:sldLayoutId id="2147483660" r:id="rId29"/>
    <p:sldLayoutId id="2147483668" r:id="rId30"/>
    <p:sldLayoutId id="2147483666" r:id="rId31"/>
    <p:sldLayoutId id="2147483661" r:id="rId32"/>
    <p:sldLayoutId id="2147483664" r:id="rId33"/>
    <p:sldLayoutId id="2147483650" r:id="rId34"/>
    <p:sldLayoutId id="2147483665" r:id="rId35"/>
    <p:sldLayoutId id="2147483679" r:id="rId36"/>
    <p:sldLayoutId id="2147483680" r:id="rId37"/>
    <p:sldLayoutId id="2147483682" r:id="rId38"/>
    <p:sldLayoutId id="2147483681" r:id="rId39"/>
    <p:sldLayoutId id="2147483683" r:id="rId40"/>
    <p:sldLayoutId id="2147483761" r:id="rId41"/>
    <p:sldLayoutId id="2147483762" r:id="rId42"/>
    <p:sldLayoutId id="2147483763" r:id="rId43"/>
    <p:sldLayoutId id="2147483764" r:id="rId44"/>
    <p:sldLayoutId id="2147483765" r:id="rId45"/>
    <p:sldLayoutId id="2147483746" r:id="rId46"/>
    <p:sldLayoutId id="2147483747" r:id="rId47"/>
    <p:sldLayoutId id="2147483748" r:id="rId48"/>
    <p:sldLayoutId id="2147483749" r:id="rId49"/>
    <p:sldLayoutId id="2147483750" r:id="rId50"/>
    <p:sldLayoutId id="2147483669" r:id="rId51"/>
    <p:sldLayoutId id="2147483706" r:id="rId52"/>
    <p:sldLayoutId id="2147483672" r:id="rId53"/>
    <p:sldLayoutId id="2147483671" r:id="rId54"/>
    <p:sldLayoutId id="2147483708" r:id="rId55"/>
    <p:sldLayoutId id="2147483741" r:id="rId56"/>
    <p:sldLayoutId id="2147483742" r:id="rId57"/>
    <p:sldLayoutId id="2147483743" r:id="rId58"/>
    <p:sldLayoutId id="2147483744" r:id="rId59"/>
    <p:sldLayoutId id="2147483745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15" r:id="rId76"/>
    <p:sldLayoutId id="2147483716" r:id="rId77"/>
    <p:sldLayoutId id="2147483717" r:id="rId78"/>
    <p:sldLayoutId id="2147483718" r:id="rId79"/>
    <p:sldLayoutId id="2147483719" r:id="rId80"/>
    <p:sldLayoutId id="2147483710" r:id="rId81"/>
    <p:sldLayoutId id="2147483711" r:id="rId82"/>
    <p:sldLayoutId id="2147483712" r:id="rId83"/>
    <p:sldLayoutId id="2147483713" r:id="rId84"/>
    <p:sldLayoutId id="2147483714" r:id="rId85"/>
    <p:sldLayoutId id="2147483707" r:id="rId86"/>
    <p:sldLayoutId id="2147483670" r:id="rId87"/>
    <p:sldLayoutId id="2147483705" r:id="rId88"/>
    <p:sldLayoutId id="2147483704" r:id="rId89"/>
    <p:sldLayoutId id="2147483703" r:id="rId90"/>
    <p:sldLayoutId id="2147483736" r:id="rId91"/>
    <p:sldLayoutId id="2147483737" r:id="rId92"/>
    <p:sldLayoutId id="2147483738" r:id="rId93"/>
    <p:sldLayoutId id="2147483739" r:id="rId94"/>
    <p:sldLayoutId id="2147483740" r:id="rId95"/>
    <p:sldLayoutId id="2147483751" r:id="rId96"/>
    <p:sldLayoutId id="2147483752" r:id="rId97"/>
    <p:sldLayoutId id="2147483753" r:id="rId98"/>
    <p:sldLayoutId id="2147483754" r:id="rId99"/>
    <p:sldLayoutId id="2147483755" r:id="rId100"/>
    <p:sldLayoutId id="2147483756" r:id="rId101"/>
    <p:sldLayoutId id="2147483757" r:id="rId102"/>
    <p:sldLayoutId id="2147483758" r:id="rId103"/>
    <p:sldLayoutId id="2147483759" r:id="rId104"/>
    <p:sldLayoutId id="2147483760" r:id="rId10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LucidaGrande" charset="0"/>
        <a:buChar char="_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LucidaGrande" charset="0"/>
        <a:buChar char="_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LucidaGrande" charset="0"/>
        <a:buChar char="_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LucidaGrande" charset="0"/>
        <a:buChar char="_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LucidaGrande" charset="0"/>
        <a:buChar char="_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sass-lang.com/" TargetMode="Externa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9.jpg"/><Relationship Id="rId5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5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foundation.zurb.com/sites/docs/index.html" TargetMode="External"/><Relationship Id="rId2" Type="http://schemas.openxmlformats.org/officeDocument/2006/relationships/hyperlink" Target="https://webpack.js.org/" TargetMode="External"/><Relationship Id="rId1" Type="http://schemas.openxmlformats.org/officeDocument/2006/relationships/slideLayout" Target="../slideLayouts/slideLayout31.xml"/><Relationship Id="rId6" Type="http://schemas.openxmlformats.org/officeDocument/2006/relationships/hyperlink" Target="http://getbem.com/" TargetMode="External"/><Relationship Id="rId5" Type="http://schemas.openxmlformats.org/officeDocument/2006/relationships/hyperlink" Target="https://nodejs.org/en/" TargetMode="External"/><Relationship Id="rId4" Type="http://schemas.openxmlformats.org/officeDocument/2006/relationships/hyperlink" Target="https://karma-runner.github.io/1.0/index.html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ctrTitle"/>
          </p:nvPr>
        </p:nvSpPr>
        <p:spPr>
          <a:xfrm>
            <a:off x="1686188" y="1836436"/>
            <a:ext cx="9334150" cy="1933586"/>
          </a:xfrm>
        </p:spPr>
        <p:txBody>
          <a:bodyPr/>
          <a:lstStyle/>
          <a:p>
            <a:r>
              <a:rPr lang="pl-PL" sz="4000" b="0" dirty="0"/>
              <a:t>Tworzenie widoków </a:t>
            </a:r>
            <a:r>
              <a:rPr lang="pl-PL" sz="4000" b="0" dirty="0" err="1"/>
              <a:t>Umbraco</a:t>
            </a:r>
            <a:r>
              <a:rPr lang="pl-PL" sz="4000" b="0" dirty="0"/>
              <a:t> </a:t>
            </a:r>
            <a:br>
              <a:rPr lang="pl-PL" sz="4000" b="0" dirty="0"/>
            </a:br>
            <a:r>
              <a:rPr lang="pl-PL" sz="4000" b="0" dirty="0"/>
              <a:t>z wykorzystaniem ES6 i Foundation 6</a:t>
            </a:r>
            <a:endParaRPr lang="pl-PL" sz="4000" dirty="0"/>
          </a:p>
        </p:txBody>
      </p:sp>
      <p:sp>
        <p:nvSpPr>
          <p:cNvPr id="3" name="Textplatzhalter 2"/>
          <p:cNvSpPr>
            <a:spLocks noGrp="1"/>
          </p:cNvSpPr>
          <p:nvPr>
            <p:ph type="subTitle" idx="1"/>
          </p:nvPr>
        </p:nvSpPr>
        <p:spPr>
          <a:xfrm>
            <a:off x="1588973" y="3710804"/>
            <a:ext cx="6691086" cy="1655762"/>
          </a:xfrm>
        </p:spPr>
        <p:txBody>
          <a:bodyPr>
            <a:normAutofit/>
          </a:bodyPr>
          <a:lstStyle/>
          <a:p>
            <a:r>
              <a:rPr lang="pl-PL" sz="1600" dirty="0"/>
              <a:t>Wiktor Jaszczuk</a:t>
            </a:r>
            <a:endParaRPr lang="de-DE" sz="1600" dirty="0"/>
          </a:p>
          <a:p>
            <a:r>
              <a:rPr lang="pl-PL" sz="1600" dirty="0" err="1"/>
              <a:t>Wiktor.jaszczuk</a:t>
            </a:r>
            <a:r>
              <a:rPr lang="de-DE" sz="1600" dirty="0"/>
              <a:t>@intive.com</a:t>
            </a:r>
          </a:p>
        </p:txBody>
      </p:sp>
      <p:sp>
        <p:nvSpPr>
          <p:cNvPr id="9" name="Symbol zastępczy zawartości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l-PL" dirty="0"/>
              <a:t>Warszawa, 26.05.2017</a:t>
            </a:r>
          </a:p>
        </p:txBody>
      </p:sp>
      <p:sp>
        <p:nvSpPr>
          <p:cNvPr id="2" name="pole tekstowe 1"/>
          <p:cNvSpPr txBox="1"/>
          <p:nvPr/>
        </p:nvSpPr>
        <p:spPr>
          <a:xfrm>
            <a:off x="9095259" y="2985334"/>
            <a:ext cx="1868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000" dirty="0" err="1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ver</a:t>
            </a:r>
            <a:r>
              <a:rPr lang="pl-PL" sz="40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. 2.0</a:t>
            </a:r>
            <a:endParaRPr lang="en-US" sz="400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6858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Punkt wyjścia – </a:t>
            </a:r>
            <a:r>
              <a:rPr lang="pl-PL" dirty="0" err="1"/>
              <a:t>package.json</a:t>
            </a:r>
            <a:endParaRPr lang="en-US" dirty="0"/>
          </a:p>
        </p:txBody>
      </p:sp>
      <p:sp>
        <p:nvSpPr>
          <p:cNvPr id="4" name="Symbol zastępczy zawartości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Nazwa projektu i jego wersja</a:t>
            </a:r>
          </a:p>
          <a:p>
            <a:r>
              <a:rPr lang="pl-PL" dirty="0"/>
              <a:t>Zależności</a:t>
            </a:r>
          </a:p>
          <a:p>
            <a:r>
              <a:rPr lang="pl-PL" dirty="0"/>
              <a:t>Skrypty</a:t>
            </a:r>
          </a:p>
          <a:p>
            <a:r>
              <a:rPr lang="pl-PL" dirty="0"/>
              <a:t>Licencja</a:t>
            </a:r>
          </a:p>
          <a:p>
            <a:r>
              <a:rPr lang="pl-PL" dirty="0"/>
              <a:t>Autorzy</a:t>
            </a:r>
          </a:p>
          <a:p>
            <a:r>
              <a:rPr lang="pl-PL" dirty="0"/>
              <a:t>Informacje o repozytorium</a:t>
            </a:r>
          </a:p>
          <a:p>
            <a:endParaRPr lang="en-US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354" y="4772796"/>
            <a:ext cx="2733840" cy="1672199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188" y="5112015"/>
            <a:ext cx="2554652" cy="99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707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Zarządzanie zależnościami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Łatwe dodawanie przy pomocy CLI</a:t>
            </a:r>
          </a:p>
          <a:p>
            <a:r>
              <a:rPr lang="pl-PL" dirty="0"/>
              <a:t>Zależności zwykłe i </a:t>
            </a:r>
            <a:r>
              <a:rPr lang="pl-PL" dirty="0" err="1"/>
              <a:t>dev</a:t>
            </a:r>
            <a:endParaRPr lang="pl-PL" dirty="0"/>
          </a:p>
          <a:p>
            <a:r>
              <a:rPr lang="pl-PL" dirty="0"/>
              <a:t>Repozytorium z wyszukiwarką na stronie NPM</a:t>
            </a:r>
          </a:p>
          <a:p>
            <a:r>
              <a:rPr lang="pl-PL" dirty="0"/>
              <a:t>Dostęp do źródeł</a:t>
            </a:r>
          </a:p>
          <a:p>
            <a:r>
              <a:rPr lang="pl-PL" dirty="0"/>
              <a:t>Narzędzia</a:t>
            </a:r>
          </a:p>
          <a:p>
            <a:r>
              <a:rPr lang="pl-PL" dirty="0"/>
              <a:t>Operatory ~ oraz ^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11</a:t>
            </a:fld>
            <a:endParaRPr lang="de-DE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354" y="4772796"/>
            <a:ext cx="2733840" cy="1672199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188" y="5112015"/>
            <a:ext cx="2554652" cy="99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64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 z ES6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Webpack</a:t>
            </a:r>
            <a:r>
              <a:rPr lang="pl-PL" dirty="0"/>
              <a:t> 2 natywnie ładuje moduły ES6</a:t>
            </a:r>
          </a:p>
          <a:p>
            <a:r>
              <a:rPr lang="pl-PL" dirty="0"/>
              <a:t>Wsteczna kompatybilność dzięki </a:t>
            </a:r>
            <a:r>
              <a:rPr lang="pl-PL" dirty="0" err="1"/>
              <a:t>Babelowi</a:t>
            </a:r>
            <a:endParaRPr lang="pl-PL" dirty="0"/>
          </a:p>
          <a:p>
            <a:r>
              <a:rPr lang="pl-PL" dirty="0" err="1"/>
              <a:t>Transpilacja</a:t>
            </a:r>
            <a:r>
              <a:rPr lang="pl-PL" dirty="0"/>
              <a:t> w </a:t>
            </a:r>
            <a:r>
              <a:rPr lang="pl-PL" dirty="0" err="1"/>
              <a:t>webpacku</a:t>
            </a:r>
            <a:r>
              <a:rPr lang="pl-PL" dirty="0"/>
              <a:t> dzięki </a:t>
            </a:r>
            <a:r>
              <a:rPr lang="pl-PL" dirty="0" err="1"/>
              <a:t>babel-loader</a:t>
            </a:r>
            <a:endParaRPr lang="pl-PL" dirty="0"/>
          </a:p>
          <a:p>
            <a:pPr marL="0" indent="0">
              <a:buNone/>
            </a:pPr>
            <a:endParaRPr lang="pl-PL" dirty="0"/>
          </a:p>
          <a:p>
            <a:endParaRPr lang="pl-PL" dirty="0"/>
          </a:p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5638" y="4772796"/>
            <a:ext cx="2227271" cy="1672199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77" y="5112015"/>
            <a:ext cx="2187874" cy="99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205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Jak zbudować projekt?</a:t>
            </a:r>
            <a:endParaRPr lang="en-US" dirty="0"/>
          </a:p>
        </p:txBody>
      </p:sp>
      <p:pic>
        <p:nvPicPr>
          <p:cNvPr id="5" name="Symbol zastępczy zawartości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1072" y="3091996"/>
            <a:ext cx="10553700" cy="752475"/>
          </a:xfrm>
          <a:prstGeom prst="rect">
            <a:avLst/>
          </a:prstGeom>
        </p:spPr>
      </p:pic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13</a:t>
            </a:fld>
            <a:endParaRPr lang="de-DE"/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2354" y="4772796"/>
            <a:ext cx="2733840" cy="167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33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Czym zajmuje się </a:t>
            </a:r>
            <a:r>
              <a:rPr lang="pl-PL" dirty="0" err="1"/>
              <a:t>Webpack</a:t>
            </a:r>
            <a:r>
              <a:rPr lang="pl-PL" dirty="0"/>
              <a:t>?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l-PL" dirty="0"/>
              <a:t>Przetwarza moduły (np. pliki)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Ładując je </a:t>
            </a:r>
            <a:r>
              <a:rPr lang="pl-PL" dirty="0" err="1"/>
              <a:t>loaderami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Przy pomocy </a:t>
            </a:r>
            <a:r>
              <a:rPr lang="pl-PL" dirty="0" err="1"/>
              <a:t>pluginów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Zapisuje je w odpowiednich plikach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14</a:t>
            </a:fld>
            <a:endParaRPr lang="de-DE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860" y="4312982"/>
            <a:ext cx="5650523" cy="219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505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Czym jest </a:t>
            </a:r>
            <a:r>
              <a:rPr lang="pl-PL" dirty="0" err="1"/>
              <a:t>Webpack</a:t>
            </a:r>
            <a:r>
              <a:rPr lang="pl-PL" dirty="0"/>
              <a:t>?</a:t>
            </a:r>
            <a:endParaRPr lang="en-US" dirty="0"/>
          </a:p>
        </p:txBody>
      </p:sp>
      <p:pic>
        <p:nvPicPr>
          <p:cNvPr id="6" name="Symbol zastępczy zawartości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6775" y="2015027"/>
            <a:ext cx="10487025" cy="4307495"/>
          </a:xfrm>
        </p:spPr>
      </p:pic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6439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Czym jest SASS?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pl-PL" b="0" dirty="0"/>
          </a:p>
          <a:p>
            <a:pPr marL="0" indent="0" algn="ctr">
              <a:buNone/>
            </a:pPr>
            <a:endParaRPr lang="pl-PL" b="0" dirty="0"/>
          </a:p>
          <a:p>
            <a:pPr marL="0" indent="0" algn="ctr">
              <a:buNone/>
            </a:pPr>
            <a:r>
              <a:rPr lang="pl-PL" b="0" i="1" dirty="0"/>
              <a:t>„</a:t>
            </a:r>
            <a:r>
              <a:rPr lang="en-US" b="0" i="1" dirty="0"/>
              <a:t>Sass is the most mature, stable, and powerful professional grade CSS extension language in the world.</a:t>
            </a:r>
            <a:r>
              <a:rPr lang="pl-PL" b="0" i="1" dirty="0"/>
              <a:t>”</a:t>
            </a:r>
          </a:p>
          <a:p>
            <a:pPr marL="0" indent="0" algn="r">
              <a:buNone/>
            </a:pPr>
            <a:r>
              <a:rPr lang="pl-PL" sz="1600" b="0" dirty="0"/>
              <a:t>-- </a:t>
            </a:r>
            <a:r>
              <a:rPr lang="en-US" sz="1600" b="0" dirty="0">
                <a:hlinkClick r:id="rId2"/>
              </a:rPr>
              <a:t>http://sass-lang.com/</a:t>
            </a:r>
            <a:r>
              <a:rPr lang="pl-PL" sz="1600" b="0" dirty="0"/>
              <a:t> </a:t>
            </a:r>
            <a:r>
              <a:rPr lang="pl-PL" sz="1600" b="0" dirty="0" err="1"/>
              <a:t>about</a:t>
            </a:r>
            <a:r>
              <a:rPr lang="pl-PL" sz="1600" b="0" dirty="0"/>
              <a:t> SASS</a:t>
            </a:r>
            <a:endParaRPr lang="en-US" sz="1600" b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16</a:t>
            </a:fld>
            <a:endParaRPr lang="de-DE"/>
          </a:p>
        </p:txBody>
      </p:sp>
      <p:pic>
        <p:nvPicPr>
          <p:cNvPr id="7" name="Grafika 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38506" y="4775529"/>
            <a:ext cx="2151185" cy="161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66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Czym jest SASS?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86386"/>
          </a:xfrm>
        </p:spPr>
        <p:txBody>
          <a:bodyPr/>
          <a:lstStyle/>
          <a:p>
            <a:r>
              <a:rPr lang="pl-PL" b="0" dirty="0"/>
              <a:t>Bloki kodu i </a:t>
            </a:r>
            <a:r>
              <a:rPr lang="pl-PL" b="0" dirty="0" err="1"/>
              <a:t>scope</a:t>
            </a:r>
            <a:endParaRPr lang="pl-PL" b="0" dirty="0"/>
          </a:p>
          <a:p>
            <a:r>
              <a:rPr lang="pl-PL" b="0" dirty="0"/>
              <a:t>Importowanie plików</a:t>
            </a:r>
          </a:p>
          <a:p>
            <a:r>
              <a:rPr lang="pl-PL" b="0" dirty="0"/>
              <a:t>Zmienne</a:t>
            </a:r>
          </a:p>
          <a:p>
            <a:r>
              <a:rPr lang="pl-PL" b="0" dirty="0"/>
              <a:t>Struktury danych</a:t>
            </a:r>
          </a:p>
          <a:p>
            <a:r>
              <a:rPr lang="pl-PL" b="0" dirty="0" err="1"/>
              <a:t>Mixiny</a:t>
            </a:r>
            <a:r>
              <a:rPr lang="pl-PL" b="0" dirty="0"/>
              <a:t> i funkcje</a:t>
            </a:r>
          </a:p>
          <a:p>
            <a:pPr marL="0" indent="0">
              <a:buNone/>
            </a:pPr>
            <a:endParaRPr lang="pl-PL" b="0" dirty="0"/>
          </a:p>
          <a:p>
            <a:pPr marL="0" indent="0" algn="ctr">
              <a:buNone/>
            </a:pPr>
            <a:endParaRPr lang="en-US" sz="1600" b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17</a:t>
            </a:fld>
            <a:endParaRPr lang="de-DE"/>
          </a:p>
        </p:txBody>
      </p:sp>
      <p:pic>
        <p:nvPicPr>
          <p:cNvPr id="7" name="Grafika 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8506" y="4775529"/>
            <a:ext cx="2151185" cy="161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139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Struktura plików SASS</a:t>
            </a:r>
            <a:endParaRPr lang="en-US" dirty="0"/>
          </a:p>
        </p:txBody>
      </p:sp>
      <p:pic>
        <p:nvPicPr>
          <p:cNvPr id="6" name="Symbol zastępczy zawartości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06969" y="1482107"/>
            <a:ext cx="5591908" cy="5062943"/>
          </a:xfrm>
        </p:spPr>
      </p:pic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5836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 gdzie jest w tym wszystkim Foundation 6?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err="1">
                <a:latin typeface="Consolas" panose="020B0609020204030204" pitchFamily="49" charset="0"/>
              </a:rPr>
              <a:t>scss</a:t>
            </a:r>
            <a:r>
              <a:rPr lang="pl-PL" dirty="0">
                <a:latin typeface="Consolas" panose="020B0609020204030204" pitchFamily="49" charset="0"/>
              </a:rPr>
              <a:t>/</a:t>
            </a:r>
            <a:r>
              <a:rPr lang="pl-PL" dirty="0" err="1">
                <a:latin typeface="Consolas" panose="020B0609020204030204" pitchFamily="49" charset="0"/>
              </a:rPr>
              <a:t>core</a:t>
            </a:r>
            <a:r>
              <a:rPr lang="pl-PL" dirty="0">
                <a:latin typeface="Consolas" panose="020B0609020204030204" pitchFamily="49" charset="0"/>
              </a:rPr>
              <a:t>/_</a:t>
            </a:r>
            <a:r>
              <a:rPr lang="pl-PL" dirty="0" err="1">
                <a:latin typeface="Consolas" panose="020B0609020204030204" pitchFamily="49" charset="0"/>
              </a:rPr>
              <a:t>base.scss</a:t>
            </a:r>
            <a:endParaRPr lang="pl-PL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l-PL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highlight>
                  <a:srgbClr val="00FF00"/>
                </a:highlight>
                <a:latin typeface="Consolas" panose="020B0609020204030204" pitchFamily="49" charset="0"/>
              </a:rPr>
              <a:t>@import "~foundation-sites/scss/foundation";</a:t>
            </a:r>
          </a:p>
          <a:p>
            <a:pPr marL="0" indent="0">
              <a:buNone/>
            </a:pPr>
            <a:r>
              <a:rPr lang="en-US" dirty="0">
                <a:highlight>
                  <a:srgbClr val="00FF00"/>
                </a:highlight>
                <a:latin typeface="Consolas" panose="020B0609020204030204" pitchFamily="49" charset="0"/>
              </a:rPr>
              <a:t>@import "~foundation-sites/scss/util/util";</a:t>
            </a:r>
          </a:p>
          <a:p>
            <a:pPr marL="0" indent="0">
              <a:buNone/>
            </a:pPr>
            <a:r>
              <a:rPr lang="en-US" dirty="0">
                <a:highlight>
                  <a:srgbClr val="00FF00"/>
                </a:highlight>
                <a:latin typeface="Consolas" panose="020B0609020204030204" pitchFamily="49" charset="0"/>
              </a:rPr>
              <a:t>@import "settings";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@import "layout";</a:t>
            </a:r>
            <a:endParaRPr lang="pl-PL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highlight>
                  <a:srgbClr val="00FF00"/>
                </a:highlight>
                <a:latin typeface="Consolas" panose="020B0609020204030204" pitchFamily="49" charset="0"/>
              </a:rPr>
              <a:t>@include foundation-global-styles;</a:t>
            </a:r>
          </a:p>
          <a:p>
            <a:pPr marL="0" indent="0">
              <a:buNone/>
            </a:pPr>
            <a:r>
              <a:rPr lang="en-US" dirty="0">
                <a:highlight>
                  <a:srgbClr val="00FF00"/>
                </a:highlight>
                <a:latin typeface="Consolas" panose="020B0609020204030204" pitchFamily="49" charset="0"/>
              </a:rPr>
              <a:t>@include foundation-typography;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19</a:t>
            </a:fld>
            <a:endParaRPr lang="de-DE"/>
          </a:p>
        </p:txBody>
      </p:sp>
      <p:pic>
        <p:nvPicPr>
          <p:cNvPr id="5" name="Grafika 4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8506" y="4775529"/>
            <a:ext cx="2151185" cy="161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046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3" name="Text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Fanoe</a:t>
            </a:r>
            <a:endParaRPr lang="de-DE" dirty="0"/>
          </a:p>
          <a:p>
            <a:endParaRPr lang="pl-PL" dirty="0"/>
          </a:p>
          <a:p>
            <a:r>
              <a:rPr lang="pl-PL" dirty="0"/>
              <a:t>Jak się za to zabrać?</a:t>
            </a:r>
            <a:endParaRPr lang="de-DE" dirty="0"/>
          </a:p>
          <a:p>
            <a:endParaRPr lang="pl-PL" dirty="0"/>
          </a:p>
          <a:p>
            <a:r>
              <a:rPr lang="pl-PL" dirty="0"/>
              <a:t>…</a:t>
            </a:r>
          </a:p>
          <a:p>
            <a:endParaRPr lang="pl-PL" dirty="0"/>
          </a:p>
          <a:p>
            <a:r>
              <a:rPr lang="pl-PL" dirty="0"/>
              <a:t>Profit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0305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Komponent hello-</a:t>
            </a:r>
            <a:r>
              <a:rPr lang="pl-PL" dirty="0" err="1"/>
              <a:t>world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.hello-world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dirty="0">
                <a:highlight>
                  <a:srgbClr val="00FF00"/>
                </a:highlight>
                <a:latin typeface="Consolas" panose="020B0609020204030204" pitchFamily="49" charset="0"/>
              </a:rPr>
              <a:t>@include grid-row();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&amp;__header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>
                <a:highlight>
                  <a:srgbClr val="00FF00"/>
                </a:highlight>
                <a:latin typeface="Consolas" panose="020B0609020204030204" pitchFamily="49" charset="0"/>
              </a:rPr>
              <a:t>@include grid-col();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&amp;__panel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>
                <a:highlight>
                  <a:srgbClr val="00FF00"/>
                </a:highlight>
                <a:latin typeface="Consolas" panose="020B0609020204030204" pitchFamily="49" charset="0"/>
              </a:rPr>
              <a:t>@include grid-col();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>
                <a:highlight>
                  <a:srgbClr val="00FF00"/>
                </a:highlight>
                <a:latin typeface="Consolas" panose="020B0609020204030204" pitchFamily="49" charset="0"/>
              </a:rPr>
              <a:t>@include grid-col-size(6);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</a:t>
            </a:r>
            <a:endParaRPr lang="pl-PL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&amp;--left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  background-color: rgba(255, </a:t>
            </a:r>
            <a:r>
              <a:rPr lang="pl-PL" sz="2000" dirty="0">
                <a:latin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</a:rPr>
              <a:t>255, 0, 0.38);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&amp;--right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  border: 2px double get-color(primary);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20</a:t>
            </a:fld>
            <a:endParaRPr lang="de-DE"/>
          </a:p>
        </p:txBody>
      </p:sp>
      <p:pic>
        <p:nvPicPr>
          <p:cNvPr id="5" name="Grafika 4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8506" y="4775529"/>
            <a:ext cx="2151185" cy="161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43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Foundation 6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Przyzwoity </a:t>
            </a:r>
            <a:r>
              <a:rPr lang="pl-PL" dirty="0" err="1"/>
              <a:t>grid</a:t>
            </a:r>
            <a:r>
              <a:rPr lang="pl-PL" dirty="0"/>
              <a:t> system</a:t>
            </a:r>
          </a:p>
          <a:p>
            <a:r>
              <a:rPr lang="pl-PL" dirty="0"/>
              <a:t>Napisane w SASS i dobrze się to importuje</a:t>
            </a:r>
          </a:p>
          <a:p>
            <a:r>
              <a:rPr lang="pl-PL" dirty="0"/>
              <a:t>REM zamiast </a:t>
            </a:r>
            <a:r>
              <a:rPr lang="pl-PL" dirty="0" err="1"/>
              <a:t>px</a:t>
            </a:r>
            <a:endParaRPr lang="pl-PL" dirty="0"/>
          </a:p>
          <a:p>
            <a:r>
              <a:rPr lang="pl-PL" dirty="0"/>
              <a:t>Prosty system </a:t>
            </a:r>
            <a:r>
              <a:rPr lang="pl-PL" dirty="0" err="1"/>
              <a:t>pluginów</a:t>
            </a:r>
            <a:r>
              <a:rPr lang="pl-PL" dirty="0"/>
              <a:t> opartych na </a:t>
            </a:r>
            <a:r>
              <a:rPr lang="pl-PL" dirty="0" err="1"/>
              <a:t>jQuery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21</a:t>
            </a:fld>
            <a:endParaRPr lang="de-DE"/>
          </a:p>
        </p:txBody>
      </p:sp>
      <p:pic>
        <p:nvPicPr>
          <p:cNvPr id="5" name="Grafika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506" y="5192321"/>
            <a:ext cx="2151185" cy="77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42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BEM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957120" y="2551734"/>
            <a:ext cx="8508681" cy="2852423"/>
          </a:xfrm>
        </p:spPr>
        <p:txBody>
          <a:bodyPr/>
          <a:lstStyle/>
          <a:p>
            <a:endParaRPr lang="pl-PL" dirty="0"/>
          </a:p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22</a:t>
            </a:fld>
            <a:endParaRPr lang="de-DE"/>
          </a:p>
        </p:txBody>
      </p:sp>
      <p:pic>
        <p:nvPicPr>
          <p:cNvPr id="1026" name="Picture 2" descr="http://getbem.com/assets/github_caption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260" y="1547341"/>
            <a:ext cx="7187479" cy="4861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a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9734" y="5099538"/>
            <a:ext cx="1560992" cy="128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0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Testy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957120" y="2551734"/>
            <a:ext cx="8508681" cy="2852423"/>
          </a:xfrm>
        </p:spPr>
        <p:txBody>
          <a:bodyPr/>
          <a:lstStyle/>
          <a:p>
            <a:endParaRPr lang="pl-PL" dirty="0"/>
          </a:p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23</a:t>
            </a:fld>
            <a:endParaRPr lang="de-DE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661" y="2232646"/>
            <a:ext cx="5369300" cy="1249108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3217" y="3592628"/>
            <a:ext cx="6930888" cy="1904090"/>
          </a:xfrm>
          <a:prstGeom prst="rect">
            <a:avLst/>
          </a:prstGeom>
        </p:spPr>
      </p:pic>
      <p:pic>
        <p:nvPicPr>
          <p:cNvPr id="11" name="Obraz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600" y="5888066"/>
            <a:ext cx="1669042" cy="649546"/>
          </a:xfrm>
          <a:prstGeom prst="rect">
            <a:avLst/>
          </a:prstGeom>
        </p:spPr>
      </p:pic>
      <p:pic>
        <p:nvPicPr>
          <p:cNvPr id="13" name="Obraz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1245" y="5924526"/>
            <a:ext cx="768032" cy="576626"/>
          </a:xfrm>
          <a:prstGeom prst="rect">
            <a:avLst/>
          </a:prstGeom>
        </p:spPr>
      </p:pic>
      <p:pic>
        <p:nvPicPr>
          <p:cNvPr id="15" name="Obraz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2642" y="5995431"/>
            <a:ext cx="1143282" cy="519293"/>
          </a:xfrm>
          <a:prstGeom prst="rect">
            <a:avLst/>
          </a:prstGeom>
        </p:spPr>
      </p:pic>
      <p:sp>
        <p:nvSpPr>
          <p:cNvPr id="16" name="pole tekstowe 15"/>
          <p:cNvSpPr txBox="1"/>
          <p:nvPr/>
        </p:nvSpPr>
        <p:spPr>
          <a:xfrm>
            <a:off x="6731386" y="1901906"/>
            <a:ext cx="5838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8000" dirty="0"/>
              <a:t>*</a:t>
            </a:r>
            <a:endParaRPr lang="en-US" sz="8000" dirty="0"/>
          </a:p>
        </p:txBody>
      </p:sp>
      <p:sp>
        <p:nvSpPr>
          <p:cNvPr id="17" name="pole tekstowe 16"/>
          <p:cNvSpPr txBox="1"/>
          <p:nvPr/>
        </p:nvSpPr>
        <p:spPr>
          <a:xfrm>
            <a:off x="867228" y="58880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45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Testy</a:t>
            </a:r>
            <a:endParaRPr lang="en-US" dirty="0"/>
          </a:p>
        </p:txBody>
      </p:sp>
      <p:pic>
        <p:nvPicPr>
          <p:cNvPr id="6" name="Symbol zastępczy zawartości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747" y="2368268"/>
            <a:ext cx="10487025" cy="2792122"/>
          </a:xfrm>
        </p:spPr>
      </p:pic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3291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10" name="Tytuł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Pytania?</a:t>
            </a: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537" y="1853745"/>
            <a:ext cx="5494925" cy="421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6202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Bibliografia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l-PL" sz="2000" i="1" dirty="0">
                <a:solidFill>
                  <a:srgbClr val="92D050"/>
                </a:solidFill>
                <a:hlinkClick r:id="rId2"/>
              </a:rPr>
              <a:t>https://webpack.js.org/</a:t>
            </a:r>
            <a:endParaRPr lang="pl-PL" sz="2000" i="1" dirty="0">
              <a:solidFill>
                <a:srgbClr val="92D05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l-PL" sz="2000" i="1" dirty="0">
                <a:solidFill>
                  <a:srgbClr val="92D050"/>
                </a:solidFill>
                <a:hlinkClick r:id="rId3"/>
              </a:rPr>
              <a:t>http://foundation.zurb.com/sites/docs/index.html</a:t>
            </a:r>
            <a:endParaRPr lang="pl-PL" sz="2000" i="1" dirty="0">
              <a:solidFill>
                <a:srgbClr val="92D05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l-PL" sz="2000" i="1" dirty="0">
                <a:solidFill>
                  <a:srgbClr val="92D050"/>
                </a:solidFill>
                <a:hlinkClick r:id="rId4"/>
              </a:rPr>
              <a:t>https://karma-runner.github.io/1.0/index.html</a:t>
            </a:r>
            <a:endParaRPr lang="pl-PL" sz="2000" i="1" dirty="0">
              <a:solidFill>
                <a:srgbClr val="92D05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l-PL" sz="2000" i="1" dirty="0">
                <a:solidFill>
                  <a:srgbClr val="92D050"/>
                </a:solidFill>
                <a:hlinkClick r:id="rId5"/>
              </a:rPr>
              <a:t>https://nodejs.org/en/</a:t>
            </a:r>
            <a:endParaRPr lang="pl-PL" sz="2000" i="1" dirty="0">
              <a:solidFill>
                <a:srgbClr val="92D05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l-PL" sz="2000" i="1" dirty="0">
                <a:solidFill>
                  <a:srgbClr val="92D050"/>
                </a:solidFill>
                <a:hlinkClick r:id="rId6"/>
              </a:rPr>
              <a:t>http://getbem.com/</a:t>
            </a:r>
            <a:endParaRPr lang="pl-PL" sz="2000" i="1" dirty="0">
              <a:solidFill>
                <a:srgbClr val="92D05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pl-PL" sz="2000" i="1" dirty="0">
              <a:solidFill>
                <a:srgbClr val="92D05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pl-PL" sz="2000" i="1" dirty="0"/>
          </a:p>
          <a:p>
            <a:pPr>
              <a:buFont typeface="Arial" panose="020B0604020202020204" pitchFamily="34" charset="0"/>
              <a:buChar char="•"/>
            </a:pPr>
            <a:endParaRPr lang="pl-PL" sz="2000" i="1" dirty="0"/>
          </a:p>
          <a:p>
            <a:pPr>
              <a:buFont typeface="Arial" panose="020B0604020202020204" pitchFamily="34" charset="0"/>
              <a:buChar char="•"/>
            </a:pP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27364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ytuł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Dziękuję za uwagę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294967295"/>
          </p:nvPr>
        </p:nvSpPr>
        <p:spPr>
          <a:xfrm rot="16200000">
            <a:off x="9448800" y="3043238"/>
            <a:ext cx="2743200" cy="365125"/>
          </a:xfrm>
        </p:spPr>
        <p:txBody>
          <a:bodyPr/>
          <a:lstStyle/>
          <a:p>
            <a:fld id="{4AECF9C1-6BC7-8D40-B082-AD89048ADE43}" type="slidenum">
              <a:rPr lang="de-DE" smtClean="0"/>
              <a:pPr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8853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Fanoe - zobaczmy to</a:t>
            </a:r>
            <a:br>
              <a:rPr lang="en-US" dirty="0"/>
            </a:b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10" name="Symbol zastępczy zawartości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Problemy:</a:t>
            </a:r>
          </a:p>
          <a:p>
            <a:r>
              <a:rPr lang="pl-PL" dirty="0"/>
              <a:t>Gdzie są źródła?</a:t>
            </a:r>
          </a:p>
          <a:p>
            <a:r>
              <a:rPr lang="pl-PL" dirty="0"/>
              <a:t>W jakich wersjach mamy biblioteki?</a:t>
            </a:r>
          </a:p>
          <a:p>
            <a:r>
              <a:rPr lang="pl-PL" dirty="0"/>
              <a:t>Chciałbym pisać JS w ES6, czy mogę to zrobić?</a:t>
            </a:r>
          </a:p>
          <a:p>
            <a:r>
              <a:rPr lang="pl-PL" dirty="0"/>
              <a:t>Chciałbym pisać CSS w </a:t>
            </a:r>
            <a:r>
              <a:rPr lang="pl-PL" dirty="0" err="1"/>
              <a:t>SASSie</a:t>
            </a:r>
            <a:r>
              <a:rPr lang="pl-PL" dirty="0"/>
              <a:t>, czy mogę to zrobić?</a:t>
            </a:r>
          </a:p>
          <a:p>
            <a:r>
              <a:rPr lang="pl-PL" dirty="0"/>
              <a:t>Czy to się ładnie skaluje przy pomocy </a:t>
            </a:r>
            <a:r>
              <a:rPr lang="pl-PL" dirty="0" err="1"/>
              <a:t>zooma</a:t>
            </a:r>
            <a:r>
              <a:rPr lang="pl-PL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68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Fanoe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4</a:t>
            </a:fld>
            <a:endParaRPr lang="de-DE"/>
          </a:p>
        </p:txBody>
      </p:sp>
      <p:pic>
        <p:nvPicPr>
          <p:cNvPr id="8" name="Symbol zastępczy zawartości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1892" y="1829678"/>
            <a:ext cx="8018584" cy="4510454"/>
          </a:xfrm>
        </p:spPr>
      </p:pic>
    </p:spTree>
    <p:extLst>
      <p:ext uri="{BB962C8B-B14F-4D97-AF65-F5344CB8AC3E}">
        <p14:creationId xmlns:p14="http://schemas.microsoft.com/office/powerpoint/2010/main" val="2480174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Jak się za to zabrać?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294967295"/>
          </p:nvPr>
        </p:nvSpPr>
        <p:spPr>
          <a:xfrm>
            <a:off x="9448800" y="3043238"/>
            <a:ext cx="2743200" cy="365125"/>
          </a:xfrm>
        </p:spPr>
        <p:txBody>
          <a:bodyPr/>
          <a:lstStyle/>
          <a:p>
            <a:fld id="{4AECF9C1-6BC7-8D40-B082-AD89048ADE43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0740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Lista życzeń 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Chciałbym mieć źródła i móc coś z nimi zrobić</a:t>
            </a:r>
          </a:p>
          <a:p>
            <a:r>
              <a:rPr lang="pl-PL" dirty="0"/>
              <a:t>Chcę panować nad moimi zależnościami i ich wersjami</a:t>
            </a:r>
          </a:p>
          <a:p>
            <a:r>
              <a:rPr lang="pl-PL" dirty="0"/>
              <a:t>Jak nie będę pisać tego w ES6 to uciekną mi developerzy</a:t>
            </a:r>
          </a:p>
          <a:p>
            <a:r>
              <a:rPr lang="pl-PL" dirty="0"/>
              <a:t>Dobrze by było, gdyby było to cache </a:t>
            </a:r>
            <a:r>
              <a:rPr lang="pl-PL" dirty="0" err="1"/>
              <a:t>friendly</a:t>
            </a:r>
            <a:endParaRPr lang="pl-PL" dirty="0"/>
          </a:p>
          <a:p>
            <a:r>
              <a:rPr lang="pl-PL" dirty="0"/>
              <a:t>Chciałbym móc to budować dla CI i CD</a:t>
            </a:r>
          </a:p>
          <a:p>
            <a:r>
              <a:rPr lang="pl-PL" dirty="0"/>
              <a:t>To jak już to buduję to może dało by się to przetestować?</a:t>
            </a:r>
          </a:p>
          <a:p>
            <a:r>
              <a:rPr lang="pl-PL" dirty="0"/>
              <a:t>Użyłbym jakiegoś </a:t>
            </a:r>
            <a:r>
              <a:rPr lang="pl-PL" dirty="0" err="1"/>
              <a:t>frameworka</a:t>
            </a:r>
            <a:r>
              <a:rPr lang="pl-PL" dirty="0"/>
              <a:t> CSS</a:t>
            </a:r>
          </a:p>
        </p:txBody>
      </p:sp>
    </p:spTree>
    <p:extLst>
      <p:ext uri="{BB962C8B-B14F-4D97-AF65-F5344CB8AC3E}">
        <p14:creationId xmlns:p14="http://schemas.microsoft.com/office/powerpoint/2010/main" val="137823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67228" y="379639"/>
            <a:ext cx="10457544" cy="926647"/>
          </a:xfrm>
        </p:spPr>
        <p:txBody>
          <a:bodyPr/>
          <a:lstStyle/>
          <a:p>
            <a:r>
              <a:rPr lang="pl-PL" dirty="0"/>
              <a:t>Czy można mieć to wszystko?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5" name="pole tekstowe 4"/>
          <p:cNvSpPr txBox="1"/>
          <p:nvPr/>
        </p:nvSpPr>
        <p:spPr>
          <a:xfrm>
            <a:off x="4566158" y="3765949"/>
            <a:ext cx="1336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800" dirty="0"/>
              <a:t>TAK</a:t>
            </a:r>
            <a:endParaRPr lang="en-US" sz="4800" dirty="0"/>
          </a:p>
        </p:txBody>
      </p:sp>
      <p:sp>
        <p:nvSpPr>
          <p:cNvPr id="8" name="pole tekstowe 7"/>
          <p:cNvSpPr txBox="1"/>
          <p:nvPr/>
        </p:nvSpPr>
        <p:spPr>
          <a:xfrm>
            <a:off x="5902549" y="3765949"/>
            <a:ext cx="10070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800" dirty="0"/>
              <a:t>ale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24350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 będzie nam potrzebne?</a:t>
            </a:r>
            <a:endParaRPr lang="en-US" dirty="0"/>
          </a:p>
        </p:txBody>
      </p:sp>
      <p:pic>
        <p:nvPicPr>
          <p:cNvPr id="6" name="Symbol zastępczy zawartości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2901" y="2971799"/>
            <a:ext cx="1166367" cy="875689"/>
          </a:xfrm>
        </p:spPr>
      </p:pic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894" y="1979496"/>
            <a:ext cx="3611982" cy="992303"/>
          </a:xfrm>
          <a:prstGeom prst="rect">
            <a:avLst/>
          </a:prstGeom>
        </p:spPr>
      </p:pic>
      <p:pic>
        <p:nvPicPr>
          <p:cNvPr id="10" name="Obraz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18" y="1923008"/>
            <a:ext cx="2732175" cy="635610"/>
          </a:xfrm>
          <a:prstGeom prst="rect">
            <a:avLst/>
          </a:prstGeom>
        </p:spPr>
      </p:pic>
      <p:pic>
        <p:nvPicPr>
          <p:cNvPr id="12" name="Obraz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970" y="3115030"/>
            <a:ext cx="2261856" cy="879862"/>
          </a:xfrm>
          <a:prstGeom prst="rect">
            <a:avLst/>
          </a:prstGeom>
        </p:spPr>
      </p:pic>
      <p:pic>
        <p:nvPicPr>
          <p:cNvPr id="14" name="Obraz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018" y="5122884"/>
            <a:ext cx="3865765" cy="1504450"/>
          </a:xfrm>
          <a:prstGeom prst="rect">
            <a:avLst/>
          </a:prstGeom>
        </p:spPr>
      </p:pic>
      <p:pic>
        <p:nvPicPr>
          <p:cNvPr id="16" name="Obraz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3824" y="4440270"/>
            <a:ext cx="2189198" cy="793584"/>
          </a:xfrm>
          <a:prstGeom prst="rect">
            <a:avLst/>
          </a:prstGeom>
        </p:spPr>
      </p:pic>
      <p:pic>
        <p:nvPicPr>
          <p:cNvPr id="18" name="Grafika 17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13651" y="3225344"/>
            <a:ext cx="1837062" cy="1377796"/>
          </a:xfrm>
          <a:prstGeom prst="rect">
            <a:avLst/>
          </a:prstGeom>
        </p:spPr>
      </p:pic>
      <p:pic>
        <p:nvPicPr>
          <p:cNvPr id="20" name="Obraz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09138" y="4986068"/>
            <a:ext cx="2373723" cy="1451927"/>
          </a:xfrm>
          <a:prstGeom prst="rect">
            <a:avLst/>
          </a:prstGeom>
        </p:spPr>
      </p:pic>
      <p:pic>
        <p:nvPicPr>
          <p:cNvPr id="22" name="Obraz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01823" y="4837062"/>
            <a:ext cx="3524634" cy="1600933"/>
          </a:xfrm>
          <a:prstGeom prst="rect">
            <a:avLst/>
          </a:prstGeom>
        </p:spPr>
      </p:pic>
      <p:pic>
        <p:nvPicPr>
          <p:cNvPr id="24" name="Obraz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8552" y="3803398"/>
            <a:ext cx="1412893" cy="116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6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…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294967295"/>
          </p:nvPr>
        </p:nvSpPr>
        <p:spPr>
          <a:xfrm>
            <a:off x="9448800" y="3043238"/>
            <a:ext cx="2743200" cy="365125"/>
          </a:xfrm>
        </p:spPr>
        <p:txBody>
          <a:bodyPr/>
          <a:lstStyle/>
          <a:p>
            <a:fld id="{4AECF9C1-6BC7-8D40-B082-AD89048ADE43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906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intive">
      <a:dk1>
        <a:srgbClr val="000000"/>
      </a:dk1>
      <a:lt1>
        <a:srgbClr val="FFFFFF"/>
      </a:lt1>
      <a:dk2>
        <a:srgbClr val="007AC9"/>
      </a:dk2>
      <a:lt2>
        <a:srgbClr val="E7E6E6"/>
      </a:lt2>
      <a:accent1>
        <a:srgbClr val="007AC9"/>
      </a:accent1>
      <a:accent2>
        <a:srgbClr val="7AB800"/>
      </a:accent2>
      <a:accent3>
        <a:srgbClr val="FFF032"/>
      </a:accent3>
      <a:accent4>
        <a:srgbClr val="522398"/>
      </a:accent4>
      <a:accent5>
        <a:srgbClr val="DC008C"/>
      </a:accent5>
      <a:accent6>
        <a:srgbClr val="000000"/>
      </a:accent6>
      <a:hlink>
        <a:srgbClr val="7AB800"/>
      </a:hlink>
      <a:folHlink>
        <a:srgbClr val="DC00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ive_master" id="{F0BF4655-F14B-424F-954B-00ABAF39C63B}" vid="{A0419EDE-1B11-C045-8378-1FBF452B0140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intive_master (1)</Template>
  <TotalTime>1592</TotalTime>
  <Words>556</Words>
  <Application>Microsoft Office PowerPoint</Application>
  <PresentationFormat>Panoramiczny</PresentationFormat>
  <Paragraphs>156</Paragraphs>
  <Slides>27</Slides>
  <Notes>5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27</vt:i4>
      </vt:variant>
    </vt:vector>
  </HeadingPairs>
  <TitlesOfParts>
    <vt:vector size="33" baseType="lpstr">
      <vt:lpstr>Arial</vt:lpstr>
      <vt:lpstr>Calibri</vt:lpstr>
      <vt:lpstr>Consolas</vt:lpstr>
      <vt:lpstr>DIN Pro Light</vt:lpstr>
      <vt:lpstr>LucidaGrande</vt:lpstr>
      <vt:lpstr>Office-Design</vt:lpstr>
      <vt:lpstr>Tworzenie widoków Umbraco  z wykorzystaniem ES6 i Foundation 6</vt:lpstr>
      <vt:lpstr>Agenda</vt:lpstr>
      <vt:lpstr>Fanoe - zobaczmy to </vt:lpstr>
      <vt:lpstr>Fanoe</vt:lpstr>
      <vt:lpstr>Jak się za to zabrać?</vt:lpstr>
      <vt:lpstr>Lista życzeń </vt:lpstr>
      <vt:lpstr>Czy można mieć to wszystko?</vt:lpstr>
      <vt:lpstr>Co będzie nam potrzebne?</vt:lpstr>
      <vt:lpstr>…</vt:lpstr>
      <vt:lpstr>Punkt wyjścia – package.json</vt:lpstr>
      <vt:lpstr>Zarządzanie zależnościami</vt:lpstr>
      <vt:lpstr>Co z ES6</vt:lpstr>
      <vt:lpstr>Jak zbudować projekt?</vt:lpstr>
      <vt:lpstr>Czym zajmuje się Webpack?</vt:lpstr>
      <vt:lpstr>Czym jest Webpack?</vt:lpstr>
      <vt:lpstr>Czym jest SASS?</vt:lpstr>
      <vt:lpstr>Czym jest SASS?</vt:lpstr>
      <vt:lpstr>Struktura plików SASS</vt:lpstr>
      <vt:lpstr>A gdzie jest w tym wszystkim Foundation 6?</vt:lpstr>
      <vt:lpstr>Komponent hello-world</vt:lpstr>
      <vt:lpstr>Foundation 6</vt:lpstr>
      <vt:lpstr>BEM</vt:lpstr>
      <vt:lpstr>Testy</vt:lpstr>
      <vt:lpstr>Testy</vt:lpstr>
      <vt:lpstr>Pytania?</vt:lpstr>
      <vt:lpstr>Bibliografia</vt:lpstr>
      <vt:lpstr>Dziękuję za uwagę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Extending Rich Text Editor in Umbraco CMS</dc:title>
  <dc:subject/>
  <dc:creator>Wojciech Szubryt</dc:creator>
  <cp:keywords/>
  <dc:description/>
  <cp:lastModifiedBy>Wiktor Jaszczuk</cp:lastModifiedBy>
  <cp:revision>76</cp:revision>
  <dcterms:created xsi:type="dcterms:W3CDTF">2017-02-21T18:22:19Z</dcterms:created>
  <dcterms:modified xsi:type="dcterms:W3CDTF">2017-05-26T16:24:00Z</dcterms:modified>
  <cp:category/>
</cp:coreProperties>
</file>